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5" r:id="rId1"/>
  </p:sldMasterIdLst>
  <p:notesMasterIdLst>
    <p:notesMasterId r:id="rId12"/>
  </p:notesMasterIdLst>
  <p:sldIdLst>
    <p:sldId id="256" r:id="rId2"/>
    <p:sldId id="315" r:id="rId3"/>
    <p:sldId id="324" r:id="rId4"/>
    <p:sldId id="325" r:id="rId5"/>
    <p:sldId id="326" r:id="rId6"/>
    <p:sldId id="327" r:id="rId7"/>
    <p:sldId id="328" r:id="rId8"/>
    <p:sldId id="330" r:id="rId9"/>
    <p:sldId id="329" r:id="rId10"/>
    <p:sldId id="33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548C"/>
    <a:srgbClr val="9A99BF"/>
    <a:srgbClr val="FFFFFF"/>
    <a:srgbClr val="4BA695"/>
    <a:srgbClr val="7275A6"/>
    <a:srgbClr val="1C4635"/>
    <a:srgbClr val="FABF01"/>
    <a:srgbClr val="1CB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11" autoAdjust="0"/>
    <p:restoredTop sz="94660"/>
  </p:normalViewPr>
  <p:slideViewPr>
    <p:cSldViewPr snapToGrid="0" showGuides="1">
      <p:cViewPr varScale="1">
        <p:scale>
          <a:sx n="121" d="100"/>
          <a:sy n="121" d="100"/>
        </p:scale>
        <p:origin x="232" y="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90F04-2CD3-4BD3-80D1-A3CCEAFBED3E}" type="datetimeFigureOut">
              <a:rPr lang="en-US" smtClean="0"/>
              <a:t>8/12/24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FB13D-CB94-4A94-8A58-D49BD4ED4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2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FB13D-CB94-4A94-8A58-D49BD4ED4A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53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FB13D-CB94-4A94-8A58-D49BD4ED4A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2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FB13D-CB94-4A94-8A58-D49BD4ED4A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63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FB13D-CB94-4A94-8A58-D49BD4ED4A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1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FB13D-CB94-4A94-8A58-D49BD4ED4A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33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FB13D-CB94-4A94-8A58-D49BD4ED4A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71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FB13D-CB94-4A94-8A58-D49BD4ED4A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63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FB13D-CB94-4A94-8A58-D49BD4ED4A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81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FB13D-CB94-4A94-8A58-D49BD4ED4A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71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FB13D-CB94-4A94-8A58-D49BD4ED4A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9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965A7A7B-B71A-428D-833F-0F3507A6DB13}" type="datetimeFigureOut">
              <a:rPr lang="en-US"/>
              <a:t>8/12/24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8041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9EB-9D34-4B41-B66C-5FAF50876D2D}" type="datetimeFigureOut">
              <a:rPr lang="en-US"/>
              <a:t>8/12/24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0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9A26-CAA1-4690-8C1F-1641B1B97745}" type="datetimeFigureOut">
              <a:rPr lang="en-US"/>
              <a:t>8/12/24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68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14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28698" y="952498"/>
            <a:ext cx="4324351" cy="4953005"/>
          </a:xfrm>
          <a:custGeom>
            <a:avLst/>
            <a:gdLst>
              <a:gd name="connsiteX0" fmla="*/ 0 w 4324351"/>
              <a:gd name="connsiteY0" fmla="*/ 0 h 4953005"/>
              <a:gd name="connsiteX1" fmla="*/ 4324351 w 4324351"/>
              <a:gd name="connsiteY1" fmla="*/ 0 h 4953005"/>
              <a:gd name="connsiteX2" fmla="*/ 4324351 w 4324351"/>
              <a:gd name="connsiteY2" fmla="*/ 4232265 h 4953005"/>
              <a:gd name="connsiteX3" fmla="*/ 3603611 w 4324351"/>
              <a:gd name="connsiteY3" fmla="*/ 4953005 h 4953005"/>
              <a:gd name="connsiteX4" fmla="*/ 0 w 4324351"/>
              <a:gd name="connsiteY4" fmla="*/ 4953005 h 495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4351" h="4953005">
                <a:moveTo>
                  <a:pt x="0" y="0"/>
                </a:moveTo>
                <a:lnTo>
                  <a:pt x="4324351" y="0"/>
                </a:lnTo>
                <a:lnTo>
                  <a:pt x="4324351" y="4232265"/>
                </a:lnTo>
                <a:cubicBezTo>
                  <a:pt x="4324351" y="4630319"/>
                  <a:pt x="4001665" y="4953005"/>
                  <a:pt x="3603611" y="4953005"/>
                </a:cubicBezTo>
                <a:lnTo>
                  <a:pt x="0" y="4953005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41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865455" y="695805"/>
            <a:ext cx="4676504" cy="6162195"/>
          </a:xfrm>
          <a:custGeom>
            <a:avLst/>
            <a:gdLst>
              <a:gd name="connsiteX0" fmla="*/ 300465 w 4676504"/>
              <a:gd name="connsiteY0" fmla="*/ 0 h 6162195"/>
              <a:gd name="connsiteX1" fmla="*/ 4376039 w 4676504"/>
              <a:gd name="connsiteY1" fmla="*/ 0 h 6162195"/>
              <a:gd name="connsiteX2" fmla="*/ 4676504 w 4676504"/>
              <a:gd name="connsiteY2" fmla="*/ 300465 h 6162195"/>
              <a:gd name="connsiteX3" fmla="*/ 4676504 w 4676504"/>
              <a:gd name="connsiteY3" fmla="*/ 6162195 h 6162195"/>
              <a:gd name="connsiteX4" fmla="*/ 0 w 4676504"/>
              <a:gd name="connsiteY4" fmla="*/ 6162195 h 6162195"/>
              <a:gd name="connsiteX5" fmla="*/ 0 w 4676504"/>
              <a:gd name="connsiteY5" fmla="*/ 300465 h 6162195"/>
              <a:gd name="connsiteX6" fmla="*/ 300465 w 4676504"/>
              <a:gd name="connsiteY6" fmla="*/ 0 h 6162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6504" h="6162195">
                <a:moveTo>
                  <a:pt x="300465" y="0"/>
                </a:moveTo>
                <a:lnTo>
                  <a:pt x="4376039" y="0"/>
                </a:lnTo>
                <a:cubicBezTo>
                  <a:pt x="4541981" y="0"/>
                  <a:pt x="4676504" y="134523"/>
                  <a:pt x="4676504" y="300465"/>
                </a:cubicBezTo>
                <a:lnTo>
                  <a:pt x="4676504" y="6162195"/>
                </a:lnTo>
                <a:lnTo>
                  <a:pt x="0" y="6162195"/>
                </a:lnTo>
                <a:lnTo>
                  <a:pt x="0" y="300465"/>
                </a:lnTo>
                <a:cubicBezTo>
                  <a:pt x="0" y="134523"/>
                  <a:pt x="134523" y="0"/>
                  <a:pt x="30046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34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845128"/>
            <a:ext cx="4987637" cy="6012873"/>
          </a:xfrm>
          <a:custGeom>
            <a:avLst/>
            <a:gdLst>
              <a:gd name="connsiteX0" fmla="*/ 0 w 4987637"/>
              <a:gd name="connsiteY0" fmla="*/ 0 h 6012873"/>
              <a:gd name="connsiteX1" fmla="*/ 4567076 w 4987637"/>
              <a:gd name="connsiteY1" fmla="*/ 0 h 6012873"/>
              <a:gd name="connsiteX2" fmla="*/ 4987637 w 4987637"/>
              <a:gd name="connsiteY2" fmla="*/ 420561 h 6012873"/>
              <a:gd name="connsiteX3" fmla="*/ 4987637 w 4987637"/>
              <a:gd name="connsiteY3" fmla="*/ 6012873 h 6012873"/>
              <a:gd name="connsiteX4" fmla="*/ 0 w 4987637"/>
              <a:gd name="connsiteY4" fmla="*/ 6012873 h 601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7637" h="6012873">
                <a:moveTo>
                  <a:pt x="0" y="0"/>
                </a:moveTo>
                <a:lnTo>
                  <a:pt x="4567076" y="0"/>
                </a:lnTo>
                <a:cubicBezTo>
                  <a:pt x="4799345" y="0"/>
                  <a:pt x="4987637" y="188292"/>
                  <a:pt x="4987637" y="420561"/>
                </a:cubicBezTo>
                <a:lnTo>
                  <a:pt x="4987637" y="6012873"/>
                </a:lnTo>
                <a:lnTo>
                  <a:pt x="0" y="6012873"/>
                </a:ln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16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59400" y="0"/>
            <a:ext cx="6832600" cy="3429000"/>
          </a:xfrm>
          <a:custGeom>
            <a:avLst/>
            <a:gdLst>
              <a:gd name="connsiteX0" fmla="*/ 0 w 6832600"/>
              <a:gd name="connsiteY0" fmla="*/ 0 h 3429000"/>
              <a:gd name="connsiteX1" fmla="*/ 6832600 w 6832600"/>
              <a:gd name="connsiteY1" fmla="*/ 0 h 3429000"/>
              <a:gd name="connsiteX2" fmla="*/ 6832600 w 6832600"/>
              <a:gd name="connsiteY2" fmla="*/ 3429000 h 3429000"/>
              <a:gd name="connsiteX3" fmla="*/ 571511 w 6832600"/>
              <a:gd name="connsiteY3" fmla="*/ 3429000 h 3429000"/>
              <a:gd name="connsiteX4" fmla="*/ 0 w 6832600"/>
              <a:gd name="connsiteY4" fmla="*/ 2857489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2600" h="3429000">
                <a:moveTo>
                  <a:pt x="0" y="0"/>
                </a:moveTo>
                <a:lnTo>
                  <a:pt x="6832600" y="0"/>
                </a:lnTo>
                <a:lnTo>
                  <a:pt x="6832600" y="3429000"/>
                </a:lnTo>
                <a:lnTo>
                  <a:pt x="571511" y="3429000"/>
                </a:lnTo>
                <a:cubicBezTo>
                  <a:pt x="255874" y="3429000"/>
                  <a:pt x="0" y="3173126"/>
                  <a:pt x="0" y="2857489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36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3463638" y="789706"/>
            <a:ext cx="2618509" cy="5306291"/>
          </a:xfrm>
          <a:custGeom>
            <a:avLst/>
            <a:gdLst>
              <a:gd name="connsiteX0" fmla="*/ 223306 w 2618509"/>
              <a:gd name="connsiteY0" fmla="*/ 0 h 5306291"/>
              <a:gd name="connsiteX1" fmla="*/ 2395203 w 2618509"/>
              <a:gd name="connsiteY1" fmla="*/ 0 h 5306291"/>
              <a:gd name="connsiteX2" fmla="*/ 2618509 w 2618509"/>
              <a:gd name="connsiteY2" fmla="*/ 223306 h 5306291"/>
              <a:gd name="connsiteX3" fmla="*/ 2618509 w 2618509"/>
              <a:gd name="connsiteY3" fmla="*/ 5082985 h 5306291"/>
              <a:gd name="connsiteX4" fmla="*/ 2395203 w 2618509"/>
              <a:gd name="connsiteY4" fmla="*/ 5306291 h 5306291"/>
              <a:gd name="connsiteX5" fmla="*/ 223306 w 2618509"/>
              <a:gd name="connsiteY5" fmla="*/ 5306291 h 5306291"/>
              <a:gd name="connsiteX6" fmla="*/ 0 w 2618509"/>
              <a:gd name="connsiteY6" fmla="*/ 5082985 h 5306291"/>
              <a:gd name="connsiteX7" fmla="*/ 0 w 2618509"/>
              <a:gd name="connsiteY7" fmla="*/ 223306 h 5306291"/>
              <a:gd name="connsiteX8" fmla="*/ 223306 w 2618509"/>
              <a:gd name="connsiteY8" fmla="*/ 0 h 530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8509" h="5306291">
                <a:moveTo>
                  <a:pt x="223306" y="0"/>
                </a:moveTo>
                <a:lnTo>
                  <a:pt x="2395203" y="0"/>
                </a:lnTo>
                <a:cubicBezTo>
                  <a:pt x="2518531" y="0"/>
                  <a:pt x="2618509" y="99978"/>
                  <a:pt x="2618509" y="223306"/>
                </a:cubicBezTo>
                <a:lnTo>
                  <a:pt x="2618509" y="5082985"/>
                </a:lnTo>
                <a:cubicBezTo>
                  <a:pt x="2618509" y="5206313"/>
                  <a:pt x="2518531" y="5306291"/>
                  <a:pt x="2395203" y="5306291"/>
                </a:cubicBezTo>
                <a:lnTo>
                  <a:pt x="223306" y="5306291"/>
                </a:lnTo>
                <a:cubicBezTo>
                  <a:pt x="99978" y="5306291"/>
                  <a:pt x="0" y="5206313"/>
                  <a:pt x="0" y="5082985"/>
                </a:cubicBezTo>
                <a:lnTo>
                  <a:pt x="0" y="223306"/>
                </a:lnTo>
                <a:cubicBezTo>
                  <a:pt x="0" y="99978"/>
                  <a:pt x="99978" y="0"/>
                  <a:pt x="223306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51168" y="789705"/>
            <a:ext cx="2618509" cy="3782292"/>
          </a:xfrm>
          <a:custGeom>
            <a:avLst/>
            <a:gdLst>
              <a:gd name="connsiteX0" fmla="*/ 223306 w 2618509"/>
              <a:gd name="connsiteY0" fmla="*/ 0 h 3782292"/>
              <a:gd name="connsiteX1" fmla="*/ 2395203 w 2618509"/>
              <a:gd name="connsiteY1" fmla="*/ 0 h 3782292"/>
              <a:gd name="connsiteX2" fmla="*/ 2618509 w 2618509"/>
              <a:gd name="connsiteY2" fmla="*/ 223306 h 3782292"/>
              <a:gd name="connsiteX3" fmla="*/ 2618509 w 2618509"/>
              <a:gd name="connsiteY3" fmla="*/ 3558986 h 3782292"/>
              <a:gd name="connsiteX4" fmla="*/ 2395203 w 2618509"/>
              <a:gd name="connsiteY4" fmla="*/ 3782292 h 3782292"/>
              <a:gd name="connsiteX5" fmla="*/ 223306 w 2618509"/>
              <a:gd name="connsiteY5" fmla="*/ 3782292 h 3782292"/>
              <a:gd name="connsiteX6" fmla="*/ 0 w 2618509"/>
              <a:gd name="connsiteY6" fmla="*/ 3558986 h 3782292"/>
              <a:gd name="connsiteX7" fmla="*/ 0 w 2618509"/>
              <a:gd name="connsiteY7" fmla="*/ 223306 h 3782292"/>
              <a:gd name="connsiteX8" fmla="*/ 223306 w 2618509"/>
              <a:gd name="connsiteY8" fmla="*/ 0 h 378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8509" h="3782292">
                <a:moveTo>
                  <a:pt x="223306" y="0"/>
                </a:moveTo>
                <a:lnTo>
                  <a:pt x="2395203" y="0"/>
                </a:lnTo>
                <a:cubicBezTo>
                  <a:pt x="2518531" y="0"/>
                  <a:pt x="2618509" y="99978"/>
                  <a:pt x="2618509" y="223306"/>
                </a:cubicBezTo>
                <a:lnTo>
                  <a:pt x="2618509" y="3558986"/>
                </a:lnTo>
                <a:cubicBezTo>
                  <a:pt x="2618509" y="3682314"/>
                  <a:pt x="2518531" y="3782292"/>
                  <a:pt x="2395203" y="3782292"/>
                </a:cubicBezTo>
                <a:lnTo>
                  <a:pt x="223306" y="3782292"/>
                </a:lnTo>
                <a:cubicBezTo>
                  <a:pt x="99978" y="3782292"/>
                  <a:pt x="0" y="3682314"/>
                  <a:pt x="0" y="3558986"/>
                </a:cubicBezTo>
                <a:lnTo>
                  <a:pt x="0" y="223306"/>
                </a:lnTo>
                <a:cubicBezTo>
                  <a:pt x="0" y="99978"/>
                  <a:pt x="99978" y="0"/>
                  <a:pt x="223306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93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609600" y="554182"/>
            <a:ext cx="10972800" cy="2874818"/>
          </a:xfrm>
          <a:custGeom>
            <a:avLst/>
            <a:gdLst>
              <a:gd name="connsiteX0" fmla="*/ 215899 w 10972800"/>
              <a:gd name="connsiteY0" fmla="*/ 0 h 2874818"/>
              <a:gd name="connsiteX1" fmla="*/ 10756901 w 10972800"/>
              <a:gd name="connsiteY1" fmla="*/ 0 h 2874818"/>
              <a:gd name="connsiteX2" fmla="*/ 10972800 w 10972800"/>
              <a:gd name="connsiteY2" fmla="*/ 215899 h 2874818"/>
              <a:gd name="connsiteX3" fmla="*/ 10972800 w 10972800"/>
              <a:gd name="connsiteY3" fmla="*/ 2658919 h 2874818"/>
              <a:gd name="connsiteX4" fmla="*/ 10756901 w 10972800"/>
              <a:gd name="connsiteY4" fmla="*/ 2874818 h 2874818"/>
              <a:gd name="connsiteX5" fmla="*/ 215899 w 10972800"/>
              <a:gd name="connsiteY5" fmla="*/ 2874818 h 2874818"/>
              <a:gd name="connsiteX6" fmla="*/ 0 w 10972800"/>
              <a:gd name="connsiteY6" fmla="*/ 2658919 h 2874818"/>
              <a:gd name="connsiteX7" fmla="*/ 0 w 10972800"/>
              <a:gd name="connsiteY7" fmla="*/ 215899 h 2874818"/>
              <a:gd name="connsiteX8" fmla="*/ 215899 w 10972800"/>
              <a:gd name="connsiteY8" fmla="*/ 0 h 287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2800" h="2874818">
                <a:moveTo>
                  <a:pt x="215899" y="0"/>
                </a:moveTo>
                <a:lnTo>
                  <a:pt x="10756901" y="0"/>
                </a:lnTo>
                <a:cubicBezTo>
                  <a:pt x="10876139" y="0"/>
                  <a:pt x="10972800" y="96661"/>
                  <a:pt x="10972800" y="215899"/>
                </a:cubicBezTo>
                <a:lnTo>
                  <a:pt x="10972800" y="2658919"/>
                </a:lnTo>
                <a:cubicBezTo>
                  <a:pt x="10972800" y="2778157"/>
                  <a:pt x="10876139" y="2874818"/>
                  <a:pt x="10756901" y="2874818"/>
                </a:cubicBezTo>
                <a:lnTo>
                  <a:pt x="215899" y="2874818"/>
                </a:lnTo>
                <a:cubicBezTo>
                  <a:pt x="96661" y="2874818"/>
                  <a:pt x="0" y="2778157"/>
                  <a:pt x="0" y="2658919"/>
                </a:cubicBezTo>
                <a:lnTo>
                  <a:pt x="0" y="215899"/>
                </a:lnTo>
                <a:cubicBezTo>
                  <a:pt x="0" y="96661"/>
                  <a:pt x="96661" y="0"/>
                  <a:pt x="215899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82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899565" y="623455"/>
            <a:ext cx="4530435" cy="5611090"/>
          </a:xfrm>
          <a:custGeom>
            <a:avLst/>
            <a:gdLst>
              <a:gd name="connsiteX0" fmla="*/ 226839 w 4530435"/>
              <a:gd name="connsiteY0" fmla="*/ 0 h 5611090"/>
              <a:gd name="connsiteX1" fmla="*/ 4303596 w 4530435"/>
              <a:gd name="connsiteY1" fmla="*/ 0 h 5611090"/>
              <a:gd name="connsiteX2" fmla="*/ 4530435 w 4530435"/>
              <a:gd name="connsiteY2" fmla="*/ 226839 h 5611090"/>
              <a:gd name="connsiteX3" fmla="*/ 4530435 w 4530435"/>
              <a:gd name="connsiteY3" fmla="*/ 5384251 h 5611090"/>
              <a:gd name="connsiteX4" fmla="*/ 4303596 w 4530435"/>
              <a:gd name="connsiteY4" fmla="*/ 5611090 h 5611090"/>
              <a:gd name="connsiteX5" fmla="*/ 226839 w 4530435"/>
              <a:gd name="connsiteY5" fmla="*/ 5611090 h 5611090"/>
              <a:gd name="connsiteX6" fmla="*/ 0 w 4530435"/>
              <a:gd name="connsiteY6" fmla="*/ 5384251 h 5611090"/>
              <a:gd name="connsiteX7" fmla="*/ 0 w 4530435"/>
              <a:gd name="connsiteY7" fmla="*/ 226839 h 5611090"/>
              <a:gd name="connsiteX8" fmla="*/ 226839 w 4530435"/>
              <a:gd name="connsiteY8" fmla="*/ 0 h 561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0435" h="5611090">
                <a:moveTo>
                  <a:pt x="226839" y="0"/>
                </a:moveTo>
                <a:lnTo>
                  <a:pt x="4303596" y="0"/>
                </a:lnTo>
                <a:cubicBezTo>
                  <a:pt x="4428876" y="0"/>
                  <a:pt x="4530435" y="101559"/>
                  <a:pt x="4530435" y="226839"/>
                </a:cubicBezTo>
                <a:lnTo>
                  <a:pt x="4530435" y="5384251"/>
                </a:lnTo>
                <a:cubicBezTo>
                  <a:pt x="4530435" y="5509531"/>
                  <a:pt x="4428876" y="5611090"/>
                  <a:pt x="4303596" y="5611090"/>
                </a:cubicBezTo>
                <a:lnTo>
                  <a:pt x="226839" y="5611090"/>
                </a:lnTo>
                <a:cubicBezTo>
                  <a:pt x="101559" y="5611090"/>
                  <a:pt x="0" y="5509531"/>
                  <a:pt x="0" y="5384251"/>
                </a:cubicBezTo>
                <a:lnTo>
                  <a:pt x="0" y="226839"/>
                </a:lnTo>
                <a:cubicBezTo>
                  <a:pt x="0" y="101559"/>
                  <a:pt x="101559" y="0"/>
                  <a:pt x="226839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79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5CF65307-640F-4AE7-B0BE-50C709AD86C5}" type="datetimeFigureOut">
              <a:rPr lang="en-US"/>
              <a:t>8/12/24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75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016000" y="2293581"/>
            <a:ext cx="2160000" cy="2160000"/>
          </a:xfrm>
          <a:custGeom>
            <a:avLst/>
            <a:gdLst>
              <a:gd name="connsiteX0" fmla="*/ 1384300 w 2768600"/>
              <a:gd name="connsiteY0" fmla="*/ 0 h 2768600"/>
              <a:gd name="connsiteX1" fmla="*/ 2768600 w 2768600"/>
              <a:gd name="connsiteY1" fmla="*/ 1384300 h 2768600"/>
              <a:gd name="connsiteX2" fmla="*/ 1384300 w 2768600"/>
              <a:gd name="connsiteY2" fmla="*/ 2768600 h 2768600"/>
              <a:gd name="connsiteX3" fmla="*/ 0 w 2768600"/>
              <a:gd name="connsiteY3" fmla="*/ 1384300 h 2768600"/>
              <a:gd name="connsiteX4" fmla="*/ 1384300 w 2768600"/>
              <a:gd name="connsiteY4" fmla="*/ 0 h 27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600" h="2768600">
                <a:moveTo>
                  <a:pt x="1384300" y="0"/>
                </a:moveTo>
                <a:cubicBezTo>
                  <a:pt x="2148828" y="0"/>
                  <a:pt x="2768600" y="619772"/>
                  <a:pt x="2768600" y="1384300"/>
                </a:cubicBezTo>
                <a:cubicBezTo>
                  <a:pt x="2768600" y="2148828"/>
                  <a:pt x="2148828" y="2768600"/>
                  <a:pt x="1384300" y="2768600"/>
                </a:cubicBezTo>
                <a:cubicBezTo>
                  <a:pt x="619772" y="2768600"/>
                  <a:pt x="0" y="2148828"/>
                  <a:pt x="0" y="1384300"/>
                </a:cubicBezTo>
                <a:cubicBezTo>
                  <a:pt x="0" y="619772"/>
                  <a:pt x="619772" y="0"/>
                  <a:pt x="138430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267195" y="2293581"/>
            <a:ext cx="2160000" cy="2160000"/>
          </a:xfrm>
          <a:custGeom>
            <a:avLst/>
            <a:gdLst>
              <a:gd name="connsiteX0" fmla="*/ 1384300 w 2768600"/>
              <a:gd name="connsiteY0" fmla="*/ 0 h 2768600"/>
              <a:gd name="connsiteX1" fmla="*/ 2768600 w 2768600"/>
              <a:gd name="connsiteY1" fmla="*/ 1384300 h 2768600"/>
              <a:gd name="connsiteX2" fmla="*/ 1384300 w 2768600"/>
              <a:gd name="connsiteY2" fmla="*/ 2768600 h 2768600"/>
              <a:gd name="connsiteX3" fmla="*/ 0 w 2768600"/>
              <a:gd name="connsiteY3" fmla="*/ 1384300 h 2768600"/>
              <a:gd name="connsiteX4" fmla="*/ 1384300 w 2768600"/>
              <a:gd name="connsiteY4" fmla="*/ 0 h 27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600" h="2768600">
                <a:moveTo>
                  <a:pt x="1384300" y="0"/>
                </a:moveTo>
                <a:cubicBezTo>
                  <a:pt x="2148828" y="0"/>
                  <a:pt x="2768600" y="619772"/>
                  <a:pt x="2768600" y="1384300"/>
                </a:cubicBezTo>
                <a:cubicBezTo>
                  <a:pt x="2768600" y="2148828"/>
                  <a:pt x="2148828" y="2768600"/>
                  <a:pt x="1384300" y="2768600"/>
                </a:cubicBezTo>
                <a:cubicBezTo>
                  <a:pt x="619772" y="2768600"/>
                  <a:pt x="0" y="2148828"/>
                  <a:pt x="0" y="1384300"/>
                </a:cubicBezTo>
                <a:cubicBezTo>
                  <a:pt x="0" y="619772"/>
                  <a:pt x="619772" y="0"/>
                  <a:pt x="138430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764805" y="2293581"/>
            <a:ext cx="2160000" cy="2160000"/>
          </a:xfrm>
          <a:custGeom>
            <a:avLst/>
            <a:gdLst>
              <a:gd name="connsiteX0" fmla="*/ 1384300 w 2768600"/>
              <a:gd name="connsiteY0" fmla="*/ 0 h 2768600"/>
              <a:gd name="connsiteX1" fmla="*/ 2768600 w 2768600"/>
              <a:gd name="connsiteY1" fmla="*/ 1384300 h 2768600"/>
              <a:gd name="connsiteX2" fmla="*/ 1384300 w 2768600"/>
              <a:gd name="connsiteY2" fmla="*/ 2768600 h 2768600"/>
              <a:gd name="connsiteX3" fmla="*/ 0 w 2768600"/>
              <a:gd name="connsiteY3" fmla="*/ 1384300 h 2768600"/>
              <a:gd name="connsiteX4" fmla="*/ 1384300 w 2768600"/>
              <a:gd name="connsiteY4" fmla="*/ 0 h 27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600" h="2768600">
                <a:moveTo>
                  <a:pt x="1384300" y="0"/>
                </a:moveTo>
                <a:cubicBezTo>
                  <a:pt x="2148828" y="0"/>
                  <a:pt x="2768600" y="619772"/>
                  <a:pt x="2768600" y="1384300"/>
                </a:cubicBezTo>
                <a:cubicBezTo>
                  <a:pt x="2768600" y="2148828"/>
                  <a:pt x="2148828" y="2768600"/>
                  <a:pt x="1384300" y="2768600"/>
                </a:cubicBezTo>
                <a:cubicBezTo>
                  <a:pt x="619772" y="2768600"/>
                  <a:pt x="0" y="2148828"/>
                  <a:pt x="0" y="1384300"/>
                </a:cubicBezTo>
                <a:cubicBezTo>
                  <a:pt x="0" y="619772"/>
                  <a:pt x="619772" y="0"/>
                  <a:pt x="138430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12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/>
          <p:cNvSpPr>
            <a:spLocks noGrp="1"/>
          </p:cNvSpPr>
          <p:nvPr>
            <p:ph type="pic" sz="quarter" idx="10"/>
          </p:nvPr>
        </p:nvSpPr>
        <p:spPr>
          <a:xfrm>
            <a:off x="3737524" y="1974925"/>
            <a:ext cx="2230584" cy="2015183"/>
          </a:xfrm>
          <a:custGeom>
            <a:avLst/>
            <a:gdLst>
              <a:gd name="connsiteX0" fmla="*/ 172439 w 2230584"/>
              <a:gd name="connsiteY0" fmla="*/ 0 h 2015183"/>
              <a:gd name="connsiteX1" fmla="*/ 2058145 w 2230584"/>
              <a:gd name="connsiteY1" fmla="*/ 0 h 2015183"/>
              <a:gd name="connsiteX2" fmla="*/ 2230584 w 2230584"/>
              <a:gd name="connsiteY2" fmla="*/ 172439 h 2015183"/>
              <a:gd name="connsiteX3" fmla="*/ 2230584 w 2230584"/>
              <a:gd name="connsiteY3" fmla="*/ 1842744 h 2015183"/>
              <a:gd name="connsiteX4" fmla="*/ 2058145 w 2230584"/>
              <a:gd name="connsiteY4" fmla="*/ 2015183 h 2015183"/>
              <a:gd name="connsiteX5" fmla="*/ 172439 w 2230584"/>
              <a:gd name="connsiteY5" fmla="*/ 2015183 h 2015183"/>
              <a:gd name="connsiteX6" fmla="*/ 0 w 2230584"/>
              <a:gd name="connsiteY6" fmla="*/ 1842744 h 2015183"/>
              <a:gd name="connsiteX7" fmla="*/ 0 w 2230584"/>
              <a:gd name="connsiteY7" fmla="*/ 172439 h 2015183"/>
              <a:gd name="connsiteX8" fmla="*/ 172439 w 2230584"/>
              <a:gd name="connsiteY8" fmla="*/ 0 h 201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0584" h="2015183">
                <a:moveTo>
                  <a:pt x="172439" y="0"/>
                </a:moveTo>
                <a:lnTo>
                  <a:pt x="2058145" y="0"/>
                </a:lnTo>
                <a:cubicBezTo>
                  <a:pt x="2153380" y="0"/>
                  <a:pt x="2230584" y="77204"/>
                  <a:pt x="2230584" y="172439"/>
                </a:cubicBezTo>
                <a:lnTo>
                  <a:pt x="2230584" y="1842744"/>
                </a:lnTo>
                <a:cubicBezTo>
                  <a:pt x="2230584" y="1937979"/>
                  <a:pt x="2153380" y="2015183"/>
                  <a:pt x="2058145" y="2015183"/>
                </a:cubicBezTo>
                <a:lnTo>
                  <a:pt x="172439" y="2015183"/>
                </a:lnTo>
                <a:cubicBezTo>
                  <a:pt x="77204" y="2015183"/>
                  <a:pt x="0" y="1937979"/>
                  <a:pt x="0" y="1842744"/>
                </a:cubicBezTo>
                <a:lnTo>
                  <a:pt x="0" y="172439"/>
                </a:lnTo>
                <a:cubicBezTo>
                  <a:pt x="0" y="77204"/>
                  <a:pt x="77204" y="0"/>
                  <a:pt x="172439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1"/>
          </p:nvPr>
        </p:nvSpPr>
        <p:spPr>
          <a:xfrm>
            <a:off x="6234543" y="1974926"/>
            <a:ext cx="2230584" cy="2015183"/>
          </a:xfrm>
          <a:custGeom>
            <a:avLst/>
            <a:gdLst>
              <a:gd name="connsiteX0" fmla="*/ 172439 w 2230584"/>
              <a:gd name="connsiteY0" fmla="*/ 0 h 2015183"/>
              <a:gd name="connsiteX1" fmla="*/ 2058145 w 2230584"/>
              <a:gd name="connsiteY1" fmla="*/ 0 h 2015183"/>
              <a:gd name="connsiteX2" fmla="*/ 2230584 w 2230584"/>
              <a:gd name="connsiteY2" fmla="*/ 172439 h 2015183"/>
              <a:gd name="connsiteX3" fmla="*/ 2230584 w 2230584"/>
              <a:gd name="connsiteY3" fmla="*/ 1842744 h 2015183"/>
              <a:gd name="connsiteX4" fmla="*/ 2058145 w 2230584"/>
              <a:gd name="connsiteY4" fmla="*/ 2015183 h 2015183"/>
              <a:gd name="connsiteX5" fmla="*/ 172439 w 2230584"/>
              <a:gd name="connsiteY5" fmla="*/ 2015183 h 2015183"/>
              <a:gd name="connsiteX6" fmla="*/ 0 w 2230584"/>
              <a:gd name="connsiteY6" fmla="*/ 1842744 h 2015183"/>
              <a:gd name="connsiteX7" fmla="*/ 0 w 2230584"/>
              <a:gd name="connsiteY7" fmla="*/ 172439 h 2015183"/>
              <a:gd name="connsiteX8" fmla="*/ 172439 w 2230584"/>
              <a:gd name="connsiteY8" fmla="*/ 0 h 201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0584" h="2015183">
                <a:moveTo>
                  <a:pt x="172439" y="0"/>
                </a:moveTo>
                <a:lnTo>
                  <a:pt x="2058145" y="0"/>
                </a:lnTo>
                <a:cubicBezTo>
                  <a:pt x="2153380" y="0"/>
                  <a:pt x="2230584" y="77204"/>
                  <a:pt x="2230584" y="172439"/>
                </a:cubicBezTo>
                <a:lnTo>
                  <a:pt x="2230584" y="1842744"/>
                </a:lnTo>
                <a:cubicBezTo>
                  <a:pt x="2230584" y="1937979"/>
                  <a:pt x="2153380" y="2015183"/>
                  <a:pt x="2058145" y="2015183"/>
                </a:cubicBezTo>
                <a:lnTo>
                  <a:pt x="172439" y="2015183"/>
                </a:lnTo>
                <a:cubicBezTo>
                  <a:pt x="77204" y="2015183"/>
                  <a:pt x="0" y="1937979"/>
                  <a:pt x="0" y="1842744"/>
                </a:cubicBezTo>
                <a:lnTo>
                  <a:pt x="0" y="172439"/>
                </a:lnTo>
                <a:cubicBezTo>
                  <a:pt x="0" y="77204"/>
                  <a:pt x="77204" y="0"/>
                  <a:pt x="172439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2"/>
          </p:nvPr>
        </p:nvSpPr>
        <p:spPr>
          <a:xfrm>
            <a:off x="3740724" y="4219364"/>
            <a:ext cx="2230584" cy="2015183"/>
          </a:xfrm>
          <a:custGeom>
            <a:avLst/>
            <a:gdLst>
              <a:gd name="connsiteX0" fmla="*/ 172439 w 2230584"/>
              <a:gd name="connsiteY0" fmla="*/ 0 h 2015183"/>
              <a:gd name="connsiteX1" fmla="*/ 2058145 w 2230584"/>
              <a:gd name="connsiteY1" fmla="*/ 0 h 2015183"/>
              <a:gd name="connsiteX2" fmla="*/ 2230584 w 2230584"/>
              <a:gd name="connsiteY2" fmla="*/ 172439 h 2015183"/>
              <a:gd name="connsiteX3" fmla="*/ 2230584 w 2230584"/>
              <a:gd name="connsiteY3" fmla="*/ 1842744 h 2015183"/>
              <a:gd name="connsiteX4" fmla="*/ 2058145 w 2230584"/>
              <a:gd name="connsiteY4" fmla="*/ 2015183 h 2015183"/>
              <a:gd name="connsiteX5" fmla="*/ 172439 w 2230584"/>
              <a:gd name="connsiteY5" fmla="*/ 2015183 h 2015183"/>
              <a:gd name="connsiteX6" fmla="*/ 0 w 2230584"/>
              <a:gd name="connsiteY6" fmla="*/ 1842744 h 2015183"/>
              <a:gd name="connsiteX7" fmla="*/ 0 w 2230584"/>
              <a:gd name="connsiteY7" fmla="*/ 172439 h 2015183"/>
              <a:gd name="connsiteX8" fmla="*/ 172439 w 2230584"/>
              <a:gd name="connsiteY8" fmla="*/ 0 h 201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0584" h="2015183">
                <a:moveTo>
                  <a:pt x="172439" y="0"/>
                </a:moveTo>
                <a:lnTo>
                  <a:pt x="2058145" y="0"/>
                </a:lnTo>
                <a:cubicBezTo>
                  <a:pt x="2153380" y="0"/>
                  <a:pt x="2230584" y="77204"/>
                  <a:pt x="2230584" y="172439"/>
                </a:cubicBezTo>
                <a:lnTo>
                  <a:pt x="2230584" y="1842744"/>
                </a:lnTo>
                <a:cubicBezTo>
                  <a:pt x="2230584" y="1937979"/>
                  <a:pt x="2153380" y="2015183"/>
                  <a:pt x="2058145" y="2015183"/>
                </a:cubicBezTo>
                <a:lnTo>
                  <a:pt x="172439" y="2015183"/>
                </a:lnTo>
                <a:cubicBezTo>
                  <a:pt x="77204" y="2015183"/>
                  <a:pt x="0" y="1937979"/>
                  <a:pt x="0" y="1842744"/>
                </a:cubicBezTo>
                <a:lnTo>
                  <a:pt x="0" y="172439"/>
                </a:lnTo>
                <a:cubicBezTo>
                  <a:pt x="0" y="77204"/>
                  <a:pt x="77204" y="0"/>
                  <a:pt x="172439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3"/>
          </p:nvPr>
        </p:nvSpPr>
        <p:spPr>
          <a:xfrm>
            <a:off x="6234543" y="4219364"/>
            <a:ext cx="2230584" cy="2015183"/>
          </a:xfrm>
          <a:custGeom>
            <a:avLst/>
            <a:gdLst>
              <a:gd name="connsiteX0" fmla="*/ 172439 w 2230584"/>
              <a:gd name="connsiteY0" fmla="*/ 0 h 2015183"/>
              <a:gd name="connsiteX1" fmla="*/ 2058145 w 2230584"/>
              <a:gd name="connsiteY1" fmla="*/ 0 h 2015183"/>
              <a:gd name="connsiteX2" fmla="*/ 2230584 w 2230584"/>
              <a:gd name="connsiteY2" fmla="*/ 172439 h 2015183"/>
              <a:gd name="connsiteX3" fmla="*/ 2230584 w 2230584"/>
              <a:gd name="connsiteY3" fmla="*/ 1842744 h 2015183"/>
              <a:gd name="connsiteX4" fmla="*/ 2058145 w 2230584"/>
              <a:gd name="connsiteY4" fmla="*/ 2015183 h 2015183"/>
              <a:gd name="connsiteX5" fmla="*/ 172439 w 2230584"/>
              <a:gd name="connsiteY5" fmla="*/ 2015183 h 2015183"/>
              <a:gd name="connsiteX6" fmla="*/ 0 w 2230584"/>
              <a:gd name="connsiteY6" fmla="*/ 1842744 h 2015183"/>
              <a:gd name="connsiteX7" fmla="*/ 0 w 2230584"/>
              <a:gd name="connsiteY7" fmla="*/ 172439 h 2015183"/>
              <a:gd name="connsiteX8" fmla="*/ 172439 w 2230584"/>
              <a:gd name="connsiteY8" fmla="*/ 0 h 201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0584" h="2015183">
                <a:moveTo>
                  <a:pt x="172439" y="0"/>
                </a:moveTo>
                <a:lnTo>
                  <a:pt x="2058145" y="0"/>
                </a:lnTo>
                <a:cubicBezTo>
                  <a:pt x="2153380" y="0"/>
                  <a:pt x="2230584" y="77204"/>
                  <a:pt x="2230584" y="172439"/>
                </a:cubicBezTo>
                <a:lnTo>
                  <a:pt x="2230584" y="1842744"/>
                </a:lnTo>
                <a:cubicBezTo>
                  <a:pt x="2230584" y="1937979"/>
                  <a:pt x="2153380" y="2015183"/>
                  <a:pt x="2058145" y="2015183"/>
                </a:cubicBezTo>
                <a:lnTo>
                  <a:pt x="172439" y="2015183"/>
                </a:lnTo>
                <a:cubicBezTo>
                  <a:pt x="77204" y="2015183"/>
                  <a:pt x="0" y="1937979"/>
                  <a:pt x="0" y="1842744"/>
                </a:cubicBezTo>
                <a:lnTo>
                  <a:pt x="0" y="172439"/>
                </a:lnTo>
                <a:cubicBezTo>
                  <a:pt x="0" y="77204"/>
                  <a:pt x="77204" y="0"/>
                  <a:pt x="172439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43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53147" y="1300843"/>
            <a:ext cx="2801252" cy="3207658"/>
          </a:xfrm>
          <a:custGeom>
            <a:avLst/>
            <a:gdLst>
              <a:gd name="connsiteX0" fmla="*/ 203231 w 2801252"/>
              <a:gd name="connsiteY0" fmla="*/ 0 h 3207658"/>
              <a:gd name="connsiteX1" fmla="*/ 2598021 w 2801252"/>
              <a:gd name="connsiteY1" fmla="*/ 0 h 3207658"/>
              <a:gd name="connsiteX2" fmla="*/ 2801252 w 2801252"/>
              <a:gd name="connsiteY2" fmla="*/ 203231 h 3207658"/>
              <a:gd name="connsiteX3" fmla="*/ 2801252 w 2801252"/>
              <a:gd name="connsiteY3" fmla="*/ 3004427 h 3207658"/>
              <a:gd name="connsiteX4" fmla="*/ 2598021 w 2801252"/>
              <a:gd name="connsiteY4" fmla="*/ 3207658 h 3207658"/>
              <a:gd name="connsiteX5" fmla="*/ 203231 w 2801252"/>
              <a:gd name="connsiteY5" fmla="*/ 3207658 h 3207658"/>
              <a:gd name="connsiteX6" fmla="*/ 0 w 2801252"/>
              <a:gd name="connsiteY6" fmla="*/ 3004427 h 3207658"/>
              <a:gd name="connsiteX7" fmla="*/ 0 w 2801252"/>
              <a:gd name="connsiteY7" fmla="*/ 203231 h 3207658"/>
              <a:gd name="connsiteX8" fmla="*/ 203231 w 2801252"/>
              <a:gd name="connsiteY8" fmla="*/ 0 h 320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1252" h="3207658">
                <a:moveTo>
                  <a:pt x="203231" y="0"/>
                </a:moveTo>
                <a:lnTo>
                  <a:pt x="2598021" y="0"/>
                </a:lnTo>
                <a:cubicBezTo>
                  <a:pt x="2710262" y="0"/>
                  <a:pt x="2801252" y="90990"/>
                  <a:pt x="2801252" y="203231"/>
                </a:cubicBezTo>
                <a:lnTo>
                  <a:pt x="2801252" y="3004427"/>
                </a:lnTo>
                <a:cubicBezTo>
                  <a:pt x="2801252" y="3116668"/>
                  <a:pt x="2710262" y="3207658"/>
                  <a:pt x="2598021" y="3207658"/>
                </a:cubicBezTo>
                <a:lnTo>
                  <a:pt x="203231" y="3207658"/>
                </a:lnTo>
                <a:cubicBezTo>
                  <a:pt x="90990" y="3207658"/>
                  <a:pt x="0" y="3116668"/>
                  <a:pt x="0" y="3004427"/>
                </a:cubicBezTo>
                <a:lnTo>
                  <a:pt x="0" y="203231"/>
                </a:lnTo>
                <a:cubicBezTo>
                  <a:pt x="0" y="90990"/>
                  <a:pt x="90990" y="0"/>
                  <a:pt x="203231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72117" y="1300843"/>
            <a:ext cx="2801252" cy="3207658"/>
          </a:xfrm>
          <a:custGeom>
            <a:avLst/>
            <a:gdLst>
              <a:gd name="connsiteX0" fmla="*/ 203231 w 2801252"/>
              <a:gd name="connsiteY0" fmla="*/ 0 h 3207658"/>
              <a:gd name="connsiteX1" fmla="*/ 2598021 w 2801252"/>
              <a:gd name="connsiteY1" fmla="*/ 0 h 3207658"/>
              <a:gd name="connsiteX2" fmla="*/ 2801252 w 2801252"/>
              <a:gd name="connsiteY2" fmla="*/ 203231 h 3207658"/>
              <a:gd name="connsiteX3" fmla="*/ 2801252 w 2801252"/>
              <a:gd name="connsiteY3" fmla="*/ 3004427 h 3207658"/>
              <a:gd name="connsiteX4" fmla="*/ 2598021 w 2801252"/>
              <a:gd name="connsiteY4" fmla="*/ 3207658 h 3207658"/>
              <a:gd name="connsiteX5" fmla="*/ 203231 w 2801252"/>
              <a:gd name="connsiteY5" fmla="*/ 3207658 h 3207658"/>
              <a:gd name="connsiteX6" fmla="*/ 0 w 2801252"/>
              <a:gd name="connsiteY6" fmla="*/ 3004427 h 3207658"/>
              <a:gd name="connsiteX7" fmla="*/ 0 w 2801252"/>
              <a:gd name="connsiteY7" fmla="*/ 203231 h 3207658"/>
              <a:gd name="connsiteX8" fmla="*/ 203231 w 2801252"/>
              <a:gd name="connsiteY8" fmla="*/ 0 h 320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1252" h="3207658">
                <a:moveTo>
                  <a:pt x="203231" y="0"/>
                </a:moveTo>
                <a:lnTo>
                  <a:pt x="2598021" y="0"/>
                </a:lnTo>
                <a:cubicBezTo>
                  <a:pt x="2710262" y="0"/>
                  <a:pt x="2801252" y="90990"/>
                  <a:pt x="2801252" y="203231"/>
                </a:cubicBezTo>
                <a:lnTo>
                  <a:pt x="2801252" y="3004427"/>
                </a:lnTo>
                <a:cubicBezTo>
                  <a:pt x="2801252" y="3116668"/>
                  <a:pt x="2710262" y="3207658"/>
                  <a:pt x="2598021" y="3207658"/>
                </a:cubicBezTo>
                <a:lnTo>
                  <a:pt x="203231" y="3207658"/>
                </a:lnTo>
                <a:cubicBezTo>
                  <a:pt x="90990" y="3207658"/>
                  <a:pt x="0" y="3116668"/>
                  <a:pt x="0" y="3004427"/>
                </a:cubicBezTo>
                <a:lnTo>
                  <a:pt x="0" y="203231"/>
                </a:lnTo>
                <a:cubicBezTo>
                  <a:pt x="0" y="90990"/>
                  <a:pt x="90990" y="0"/>
                  <a:pt x="203231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33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79500" y="1279600"/>
            <a:ext cx="4320000" cy="4320000"/>
          </a:xfrm>
          <a:custGeom>
            <a:avLst/>
            <a:gdLst>
              <a:gd name="connsiteX0" fmla="*/ 2016000 w 4032000"/>
              <a:gd name="connsiteY0" fmla="*/ 0 h 4032000"/>
              <a:gd name="connsiteX1" fmla="*/ 4032000 w 4032000"/>
              <a:gd name="connsiteY1" fmla="*/ 2016000 h 4032000"/>
              <a:gd name="connsiteX2" fmla="*/ 2016000 w 4032000"/>
              <a:gd name="connsiteY2" fmla="*/ 4032000 h 4032000"/>
              <a:gd name="connsiteX3" fmla="*/ 0 w 4032000"/>
              <a:gd name="connsiteY3" fmla="*/ 2016000 h 4032000"/>
              <a:gd name="connsiteX4" fmla="*/ 2016000 w 4032000"/>
              <a:gd name="connsiteY4" fmla="*/ 0 h 4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2000" h="4032000">
                <a:moveTo>
                  <a:pt x="2016000" y="0"/>
                </a:moveTo>
                <a:cubicBezTo>
                  <a:pt x="3129406" y="0"/>
                  <a:pt x="4032000" y="902594"/>
                  <a:pt x="4032000" y="2016000"/>
                </a:cubicBezTo>
                <a:cubicBezTo>
                  <a:pt x="4032000" y="3129406"/>
                  <a:pt x="3129406" y="4032000"/>
                  <a:pt x="2016000" y="4032000"/>
                </a:cubicBezTo>
                <a:cubicBezTo>
                  <a:pt x="902594" y="4032000"/>
                  <a:pt x="0" y="3129406"/>
                  <a:pt x="0" y="2016000"/>
                </a:cubicBezTo>
                <a:cubicBezTo>
                  <a:pt x="0" y="902594"/>
                  <a:pt x="902594" y="0"/>
                  <a:pt x="201600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9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637308" y="581891"/>
            <a:ext cx="4045527" cy="4641273"/>
          </a:xfrm>
          <a:custGeom>
            <a:avLst/>
            <a:gdLst>
              <a:gd name="connsiteX0" fmla="*/ 232750 w 3519055"/>
              <a:gd name="connsiteY0" fmla="*/ 0 h 4230738"/>
              <a:gd name="connsiteX1" fmla="*/ 3286305 w 3519055"/>
              <a:gd name="connsiteY1" fmla="*/ 0 h 4230738"/>
              <a:gd name="connsiteX2" fmla="*/ 3519055 w 3519055"/>
              <a:gd name="connsiteY2" fmla="*/ 232750 h 4230738"/>
              <a:gd name="connsiteX3" fmla="*/ 3519055 w 3519055"/>
              <a:gd name="connsiteY3" fmla="*/ 3997988 h 4230738"/>
              <a:gd name="connsiteX4" fmla="*/ 3286305 w 3519055"/>
              <a:gd name="connsiteY4" fmla="*/ 4230738 h 4230738"/>
              <a:gd name="connsiteX5" fmla="*/ 232750 w 3519055"/>
              <a:gd name="connsiteY5" fmla="*/ 4230738 h 4230738"/>
              <a:gd name="connsiteX6" fmla="*/ 0 w 3519055"/>
              <a:gd name="connsiteY6" fmla="*/ 3997988 h 4230738"/>
              <a:gd name="connsiteX7" fmla="*/ 0 w 3519055"/>
              <a:gd name="connsiteY7" fmla="*/ 232750 h 4230738"/>
              <a:gd name="connsiteX8" fmla="*/ 232750 w 3519055"/>
              <a:gd name="connsiteY8" fmla="*/ 0 h 423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9055" h="4230738">
                <a:moveTo>
                  <a:pt x="232750" y="0"/>
                </a:moveTo>
                <a:lnTo>
                  <a:pt x="3286305" y="0"/>
                </a:lnTo>
                <a:cubicBezTo>
                  <a:pt x="3414849" y="0"/>
                  <a:pt x="3519055" y="104206"/>
                  <a:pt x="3519055" y="232750"/>
                </a:cubicBezTo>
                <a:lnTo>
                  <a:pt x="3519055" y="3997988"/>
                </a:lnTo>
                <a:cubicBezTo>
                  <a:pt x="3519055" y="4126532"/>
                  <a:pt x="3414849" y="4230738"/>
                  <a:pt x="3286305" y="4230738"/>
                </a:cubicBezTo>
                <a:lnTo>
                  <a:pt x="232750" y="4230738"/>
                </a:lnTo>
                <a:cubicBezTo>
                  <a:pt x="104206" y="4230738"/>
                  <a:pt x="0" y="4126532"/>
                  <a:pt x="0" y="3997988"/>
                </a:cubicBezTo>
                <a:lnTo>
                  <a:pt x="0" y="232750"/>
                </a:lnTo>
                <a:cubicBezTo>
                  <a:pt x="0" y="104206"/>
                  <a:pt x="104206" y="0"/>
                  <a:pt x="232750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9268694" y="4170217"/>
            <a:ext cx="2306487" cy="2105889"/>
          </a:xfrm>
          <a:custGeom>
            <a:avLst/>
            <a:gdLst>
              <a:gd name="connsiteX0" fmla="*/ 201454 w 2306487"/>
              <a:gd name="connsiteY0" fmla="*/ 0 h 2084146"/>
              <a:gd name="connsiteX1" fmla="*/ 2105033 w 2306487"/>
              <a:gd name="connsiteY1" fmla="*/ 0 h 2084146"/>
              <a:gd name="connsiteX2" fmla="*/ 2306487 w 2306487"/>
              <a:gd name="connsiteY2" fmla="*/ 201454 h 2084146"/>
              <a:gd name="connsiteX3" fmla="*/ 2306487 w 2306487"/>
              <a:gd name="connsiteY3" fmla="*/ 1882692 h 2084146"/>
              <a:gd name="connsiteX4" fmla="*/ 2105033 w 2306487"/>
              <a:gd name="connsiteY4" fmla="*/ 2084146 h 2084146"/>
              <a:gd name="connsiteX5" fmla="*/ 201454 w 2306487"/>
              <a:gd name="connsiteY5" fmla="*/ 2084146 h 2084146"/>
              <a:gd name="connsiteX6" fmla="*/ 0 w 2306487"/>
              <a:gd name="connsiteY6" fmla="*/ 1882692 h 2084146"/>
              <a:gd name="connsiteX7" fmla="*/ 0 w 2306487"/>
              <a:gd name="connsiteY7" fmla="*/ 201454 h 2084146"/>
              <a:gd name="connsiteX8" fmla="*/ 201454 w 2306487"/>
              <a:gd name="connsiteY8" fmla="*/ 0 h 208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6487" h="2084146">
                <a:moveTo>
                  <a:pt x="201454" y="0"/>
                </a:moveTo>
                <a:lnTo>
                  <a:pt x="2105033" y="0"/>
                </a:lnTo>
                <a:cubicBezTo>
                  <a:pt x="2216293" y="0"/>
                  <a:pt x="2306487" y="90194"/>
                  <a:pt x="2306487" y="201454"/>
                </a:cubicBezTo>
                <a:lnTo>
                  <a:pt x="2306487" y="1882692"/>
                </a:lnTo>
                <a:cubicBezTo>
                  <a:pt x="2306487" y="1993952"/>
                  <a:pt x="2216293" y="2084146"/>
                  <a:pt x="2105033" y="2084146"/>
                </a:cubicBezTo>
                <a:lnTo>
                  <a:pt x="201454" y="2084146"/>
                </a:lnTo>
                <a:cubicBezTo>
                  <a:pt x="90194" y="2084146"/>
                  <a:pt x="0" y="1993952"/>
                  <a:pt x="0" y="1882692"/>
                </a:cubicBezTo>
                <a:lnTo>
                  <a:pt x="0" y="201454"/>
                </a:lnTo>
                <a:cubicBezTo>
                  <a:pt x="0" y="90194"/>
                  <a:pt x="90194" y="0"/>
                  <a:pt x="201454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38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222171" y="3429000"/>
            <a:ext cx="8969831" cy="3429000"/>
          </a:xfrm>
          <a:custGeom>
            <a:avLst/>
            <a:gdLst>
              <a:gd name="connsiteX0" fmla="*/ 298540 w 8969831"/>
              <a:gd name="connsiteY0" fmla="*/ 0 h 3429000"/>
              <a:gd name="connsiteX1" fmla="*/ 8969831 w 8969831"/>
              <a:gd name="connsiteY1" fmla="*/ 0 h 3429000"/>
              <a:gd name="connsiteX2" fmla="*/ 8969831 w 8969831"/>
              <a:gd name="connsiteY2" fmla="*/ 3429000 h 3429000"/>
              <a:gd name="connsiteX3" fmla="*/ 0 w 8969831"/>
              <a:gd name="connsiteY3" fmla="*/ 3429000 h 3429000"/>
              <a:gd name="connsiteX4" fmla="*/ 0 w 8969831"/>
              <a:gd name="connsiteY4" fmla="*/ 288395 h 3429000"/>
              <a:gd name="connsiteX5" fmla="*/ 298540 w 8969831"/>
              <a:gd name="connsiteY5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69831" h="3429000">
                <a:moveTo>
                  <a:pt x="298540" y="0"/>
                </a:moveTo>
                <a:lnTo>
                  <a:pt x="8969831" y="0"/>
                </a:lnTo>
                <a:lnTo>
                  <a:pt x="8969831" y="3429000"/>
                </a:lnTo>
                <a:lnTo>
                  <a:pt x="0" y="3429000"/>
                </a:lnTo>
                <a:lnTo>
                  <a:pt x="0" y="288395"/>
                </a:lnTo>
                <a:cubicBezTo>
                  <a:pt x="0" y="129119"/>
                  <a:pt x="133661" y="0"/>
                  <a:pt x="298540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90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492000" y="0"/>
            <a:ext cx="2700000" cy="3429000"/>
          </a:xfr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792000" y="3429000"/>
            <a:ext cx="2700000" cy="3429000"/>
          </a:xfr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67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30250" y="2032000"/>
            <a:ext cx="3448050" cy="2044700"/>
          </a:xfrm>
          <a:custGeom>
            <a:avLst/>
            <a:gdLst>
              <a:gd name="connsiteX0" fmla="*/ 190852 w 3448050"/>
              <a:gd name="connsiteY0" fmla="*/ 0 h 2044700"/>
              <a:gd name="connsiteX1" fmla="*/ 3257198 w 3448050"/>
              <a:gd name="connsiteY1" fmla="*/ 0 h 2044700"/>
              <a:gd name="connsiteX2" fmla="*/ 3448050 w 3448050"/>
              <a:gd name="connsiteY2" fmla="*/ 190852 h 2044700"/>
              <a:gd name="connsiteX3" fmla="*/ 3448050 w 3448050"/>
              <a:gd name="connsiteY3" fmla="*/ 1853848 h 2044700"/>
              <a:gd name="connsiteX4" fmla="*/ 3257198 w 3448050"/>
              <a:gd name="connsiteY4" fmla="*/ 2044700 h 2044700"/>
              <a:gd name="connsiteX5" fmla="*/ 190852 w 3448050"/>
              <a:gd name="connsiteY5" fmla="*/ 2044700 h 2044700"/>
              <a:gd name="connsiteX6" fmla="*/ 0 w 3448050"/>
              <a:gd name="connsiteY6" fmla="*/ 1853848 h 2044700"/>
              <a:gd name="connsiteX7" fmla="*/ 0 w 3448050"/>
              <a:gd name="connsiteY7" fmla="*/ 190852 h 2044700"/>
              <a:gd name="connsiteX8" fmla="*/ 190852 w 3448050"/>
              <a:gd name="connsiteY8" fmla="*/ 0 h 204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8050" h="2044700">
                <a:moveTo>
                  <a:pt x="190852" y="0"/>
                </a:moveTo>
                <a:lnTo>
                  <a:pt x="3257198" y="0"/>
                </a:lnTo>
                <a:cubicBezTo>
                  <a:pt x="3362603" y="0"/>
                  <a:pt x="3448050" y="85447"/>
                  <a:pt x="3448050" y="190852"/>
                </a:cubicBezTo>
                <a:lnTo>
                  <a:pt x="3448050" y="1853848"/>
                </a:lnTo>
                <a:cubicBezTo>
                  <a:pt x="3448050" y="1959253"/>
                  <a:pt x="3362603" y="2044700"/>
                  <a:pt x="3257198" y="2044700"/>
                </a:cubicBezTo>
                <a:lnTo>
                  <a:pt x="190852" y="2044700"/>
                </a:lnTo>
                <a:cubicBezTo>
                  <a:pt x="85447" y="2044700"/>
                  <a:pt x="0" y="1959253"/>
                  <a:pt x="0" y="1853848"/>
                </a:cubicBezTo>
                <a:lnTo>
                  <a:pt x="0" y="190852"/>
                </a:lnTo>
                <a:cubicBezTo>
                  <a:pt x="0" y="85447"/>
                  <a:pt x="85447" y="0"/>
                  <a:pt x="190852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371975" y="4254500"/>
            <a:ext cx="3448050" cy="2044700"/>
          </a:xfrm>
          <a:custGeom>
            <a:avLst/>
            <a:gdLst>
              <a:gd name="connsiteX0" fmla="*/ 190852 w 3448050"/>
              <a:gd name="connsiteY0" fmla="*/ 0 h 2044700"/>
              <a:gd name="connsiteX1" fmla="*/ 3257198 w 3448050"/>
              <a:gd name="connsiteY1" fmla="*/ 0 h 2044700"/>
              <a:gd name="connsiteX2" fmla="*/ 3448050 w 3448050"/>
              <a:gd name="connsiteY2" fmla="*/ 190852 h 2044700"/>
              <a:gd name="connsiteX3" fmla="*/ 3448050 w 3448050"/>
              <a:gd name="connsiteY3" fmla="*/ 1853848 h 2044700"/>
              <a:gd name="connsiteX4" fmla="*/ 3257198 w 3448050"/>
              <a:gd name="connsiteY4" fmla="*/ 2044700 h 2044700"/>
              <a:gd name="connsiteX5" fmla="*/ 190852 w 3448050"/>
              <a:gd name="connsiteY5" fmla="*/ 2044700 h 2044700"/>
              <a:gd name="connsiteX6" fmla="*/ 0 w 3448050"/>
              <a:gd name="connsiteY6" fmla="*/ 1853848 h 2044700"/>
              <a:gd name="connsiteX7" fmla="*/ 0 w 3448050"/>
              <a:gd name="connsiteY7" fmla="*/ 190852 h 2044700"/>
              <a:gd name="connsiteX8" fmla="*/ 190852 w 3448050"/>
              <a:gd name="connsiteY8" fmla="*/ 0 h 204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8050" h="2044700">
                <a:moveTo>
                  <a:pt x="190852" y="0"/>
                </a:moveTo>
                <a:lnTo>
                  <a:pt x="3257198" y="0"/>
                </a:lnTo>
                <a:cubicBezTo>
                  <a:pt x="3362603" y="0"/>
                  <a:pt x="3448050" y="85447"/>
                  <a:pt x="3448050" y="190852"/>
                </a:cubicBezTo>
                <a:lnTo>
                  <a:pt x="3448050" y="1853848"/>
                </a:lnTo>
                <a:cubicBezTo>
                  <a:pt x="3448050" y="1959253"/>
                  <a:pt x="3362603" y="2044700"/>
                  <a:pt x="3257198" y="2044700"/>
                </a:cubicBezTo>
                <a:lnTo>
                  <a:pt x="190852" y="2044700"/>
                </a:lnTo>
                <a:cubicBezTo>
                  <a:pt x="85447" y="2044700"/>
                  <a:pt x="0" y="1959253"/>
                  <a:pt x="0" y="1853848"/>
                </a:cubicBezTo>
                <a:lnTo>
                  <a:pt x="0" y="190852"/>
                </a:lnTo>
                <a:cubicBezTo>
                  <a:pt x="0" y="85447"/>
                  <a:pt x="85447" y="0"/>
                  <a:pt x="190852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013700" y="2032000"/>
            <a:ext cx="3448050" cy="2044700"/>
          </a:xfrm>
          <a:custGeom>
            <a:avLst/>
            <a:gdLst>
              <a:gd name="connsiteX0" fmla="*/ 190852 w 3448050"/>
              <a:gd name="connsiteY0" fmla="*/ 0 h 2044700"/>
              <a:gd name="connsiteX1" fmla="*/ 3257198 w 3448050"/>
              <a:gd name="connsiteY1" fmla="*/ 0 h 2044700"/>
              <a:gd name="connsiteX2" fmla="*/ 3448050 w 3448050"/>
              <a:gd name="connsiteY2" fmla="*/ 190852 h 2044700"/>
              <a:gd name="connsiteX3" fmla="*/ 3448050 w 3448050"/>
              <a:gd name="connsiteY3" fmla="*/ 1853848 h 2044700"/>
              <a:gd name="connsiteX4" fmla="*/ 3257198 w 3448050"/>
              <a:gd name="connsiteY4" fmla="*/ 2044700 h 2044700"/>
              <a:gd name="connsiteX5" fmla="*/ 190852 w 3448050"/>
              <a:gd name="connsiteY5" fmla="*/ 2044700 h 2044700"/>
              <a:gd name="connsiteX6" fmla="*/ 0 w 3448050"/>
              <a:gd name="connsiteY6" fmla="*/ 1853848 h 2044700"/>
              <a:gd name="connsiteX7" fmla="*/ 0 w 3448050"/>
              <a:gd name="connsiteY7" fmla="*/ 190852 h 2044700"/>
              <a:gd name="connsiteX8" fmla="*/ 190852 w 3448050"/>
              <a:gd name="connsiteY8" fmla="*/ 0 h 204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8050" h="2044700">
                <a:moveTo>
                  <a:pt x="190852" y="0"/>
                </a:moveTo>
                <a:lnTo>
                  <a:pt x="3257198" y="0"/>
                </a:lnTo>
                <a:cubicBezTo>
                  <a:pt x="3362603" y="0"/>
                  <a:pt x="3448050" y="85447"/>
                  <a:pt x="3448050" y="190852"/>
                </a:cubicBezTo>
                <a:lnTo>
                  <a:pt x="3448050" y="1853848"/>
                </a:lnTo>
                <a:cubicBezTo>
                  <a:pt x="3448050" y="1959253"/>
                  <a:pt x="3362603" y="2044700"/>
                  <a:pt x="3257198" y="2044700"/>
                </a:cubicBezTo>
                <a:lnTo>
                  <a:pt x="190852" y="2044700"/>
                </a:lnTo>
                <a:cubicBezTo>
                  <a:pt x="85447" y="2044700"/>
                  <a:pt x="0" y="1959253"/>
                  <a:pt x="0" y="1853848"/>
                </a:cubicBezTo>
                <a:lnTo>
                  <a:pt x="0" y="190852"/>
                </a:lnTo>
                <a:cubicBezTo>
                  <a:pt x="0" y="85447"/>
                  <a:pt x="85447" y="0"/>
                  <a:pt x="190852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22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848930" y="564711"/>
            <a:ext cx="5343071" cy="6293291"/>
          </a:xfrm>
          <a:custGeom>
            <a:avLst/>
            <a:gdLst>
              <a:gd name="connsiteX0" fmla="*/ 892046 w 5343071"/>
              <a:gd name="connsiteY0" fmla="*/ 0 h 6293291"/>
              <a:gd name="connsiteX1" fmla="*/ 5343071 w 5343071"/>
              <a:gd name="connsiteY1" fmla="*/ 0 h 6293291"/>
              <a:gd name="connsiteX2" fmla="*/ 5343071 w 5343071"/>
              <a:gd name="connsiteY2" fmla="*/ 6293291 h 6293291"/>
              <a:gd name="connsiteX3" fmla="*/ 1780 w 5343071"/>
              <a:gd name="connsiteY3" fmla="*/ 6293291 h 6293291"/>
              <a:gd name="connsiteX4" fmla="*/ 0 w 5343071"/>
              <a:gd name="connsiteY4" fmla="*/ 6258054 h 6293291"/>
              <a:gd name="connsiteX5" fmla="*/ 0 w 5343071"/>
              <a:gd name="connsiteY5" fmla="*/ 892046 h 6293291"/>
              <a:gd name="connsiteX6" fmla="*/ 892046 w 5343071"/>
              <a:gd name="connsiteY6" fmla="*/ 0 h 629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3071" h="6293291">
                <a:moveTo>
                  <a:pt x="892046" y="0"/>
                </a:moveTo>
                <a:lnTo>
                  <a:pt x="5343071" y="0"/>
                </a:lnTo>
                <a:lnTo>
                  <a:pt x="5343071" y="6293291"/>
                </a:lnTo>
                <a:lnTo>
                  <a:pt x="1780" y="6293291"/>
                </a:lnTo>
                <a:lnTo>
                  <a:pt x="0" y="6258054"/>
                </a:lnTo>
                <a:lnTo>
                  <a:pt x="0" y="892046"/>
                </a:lnTo>
                <a:cubicBezTo>
                  <a:pt x="0" y="399383"/>
                  <a:pt x="399383" y="0"/>
                  <a:pt x="892046" y="0"/>
                </a:cubicBezTo>
                <a:close/>
              </a:path>
            </a:pathLst>
          </a:custGeom>
          <a:pattFill prst="pct10">
            <a:fgClr>
              <a:srgbClr val="27A2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55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57098" y="3428999"/>
            <a:ext cx="5037118" cy="2855685"/>
          </a:xfrm>
          <a:custGeom>
            <a:avLst/>
            <a:gdLst>
              <a:gd name="connsiteX0" fmla="*/ 250374 w 4824000"/>
              <a:gd name="connsiteY0" fmla="*/ 0 h 2754084"/>
              <a:gd name="connsiteX1" fmla="*/ 4573626 w 4824000"/>
              <a:gd name="connsiteY1" fmla="*/ 0 h 2754084"/>
              <a:gd name="connsiteX2" fmla="*/ 4824000 w 4824000"/>
              <a:gd name="connsiteY2" fmla="*/ 250374 h 2754084"/>
              <a:gd name="connsiteX3" fmla="*/ 4824000 w 4824000"/>
              <a:gd name="connsiteY3" fmla="*/ 2503710 h 2754084"/>
              <a:gd name="connsiteX4" fmla="*/ 4573626 w 4824000"/>
              <a:gd name="connsiteY4" fmla="*/ 2754084 h 2754084"/>
              <a:gd name="connsiteX5" fmla="*/ 250374 w 4824000"/>
              <a:gd name="connsiteY5" fmla="*/ 2754084 h 2754084"/>
              <a:gd name="connsiteX6" fmla="*/ 0 w 4824000"/>
              <a:gd name="connsiteY6" fmla="*/ 2503710 h 2754084"/>
              <a:gd name="connsiteX7" fmla="*/ 0 w 4824000"/>
              <a:gd name="connsiteY7" fmla="*/ 250374 h 2754084"/>
              <a:gd name="connsiteX8" fmla="*/ 250374 w 4824000"/>
              <a:gd name="connsiteY8" fmla="*/ 0 h 27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4000" h="2754084">
                <a:moveTo>
                  <a:pt x="250374" y="0"/>
                </a:moveTo>
                <a:lnTo>
                  <a:pt x="4573626" y="0"/>
                </a:lnTo>
                <a:cubicBezTo>
                  <a:pt x="4711904" y="0"/>
                  <a:pt x="4824000" y="112096"/>
                  <a:pt x="4824000" y="250374"/>
                </a:cubicBezTo>
                <a:lnTo>
                  <a:pt x="4824000" y="2503710"/>
                </a:lnTo>
                <a:cubicBezTo>
                  <a:pt x="4824000" y="2641988"/>
                  <a:pt x="4711904" y="2754084"/>
                  <a:pt x="4573626" y="2754084"/>
                </a:cubicBezTo>
                <a:lnTo>
                  <a:pt x="250374" y="2754084"/>
                </a:lnTo>
                <a:cubicBezTo>
                  <a:pt x="112096" y="2754084"/>
                  <a:pt x="0" y="2641988"/>
                  <a:pt x="0" y="2503710"/>
                </a:cubicBezTo>
                <a:lnTo>
                  <a:pt x="0" y="250374"/>
                </a:lnTo>
                <a:cubicBezTo>
                  <a:pt x="0" y="112096"/>
                  <a:pt x="112096" y="0"/>
                  <a:pt x="250374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5888181" y="3429000"/>
            <a:ext cx="2737263" cy="2855684"/>
          </a:xfrm>
          <a:custGeom>
            <a:avLst/>
            <a:gdLst>
              <a:gd name="connsiteX0" fmla="*/ 209457 w 2304000"/>
              <a:gd name="connsiteY0" fmla="*/ 0 h 2754084"/>
              <a:gd name="connsiteX1" fmla="*/ 2094543 w 2304000"/>
              <a:gd name="connsiteY1" fmla="*/ 0 h 2754084"/>
              <a:gd name="connsiteX2" fmla="*/ 2304000 w 2304000"/>
              <a:gd name="connsiteY2" fmla="*/ 209457 h 2754084"/>
              <a:gd name="connsiteX3" fmla="*/ 2304000 w 2304000"/>
              <a:gd name="connsiteY3" fmla="*/ 2544627 h 2754084"/>
              <a:gd name="connsiteX4" fmla="*/ 2094543 w 2304000"/>
              <a:gd name="connsiteY4" fmla="*/ 2754084 h 2754084"/>
              <a:gd name="connsiteX5" fmla="*/ 209457 w 2304000"/>
              <a:gd name="connsiteY5" fmla="*/ 2754084 h 2754084"/>
              <a:gd name="connsiteX6" fmla="*/ 0 w 2304000"/>
              <a:gd name="connsiteY6" fmla="*/ 2544627 h 2754084"/>
              <a:gd name="connsiteX7" fmla="*/ 0 w 2304000"/>
              <a:gd name="connsiteY7" fmla="*/ 209457 h 2754084"/>
              <a:gd name="connsiteX8" fmla="*/ 209457 w 2304000"/>
              <a:gd name="connsiteY8" fmla="*/ 0 h 27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4000" h="2754084">
                <a:moveTo>
                  <a:pt x="209457" y="0"/>
                </a:moveTo>
                <a:lnTo>
                  <a:pt x="2094543" y="0"/>
                </a:lnTo>
                <a:cubicBezTo>
                  <a:pt x="2210223" y="0"/>
                  <a:pt x="2304000" y="93777"/>
                  <a:pt x="2304000" y="209457"/>
                </a:cubicBezTo>
                <a:lnTo>
                  <a:pt x="2304000" y="2544627"/>
                </a:lnTo>
                <a:cubicBezTo>
                  <a:pt x="2304000" y="2660307"/>
                  <a:pt x="2210223" y="2754084"/>
                  <a:pt x="2094543" y="2754084"/>
                </a:cubicBezTo>
                <a:lnTo>
                  <a:pt x="209457" y="2754084"/>
                </a:lnTo>
                <a:cubicBezTo>
                  <a:pt x="93777" y="2754084"/>
                  <a:pt x="0" y="2660307"/>
                  <a:pt x="0" y="2544627"/>
                </a:cubicBezTo>
                <a:lnTo>
                  <a:pt x="0" y="209457"/>
                </a:lnTo>
                <a:cubicBezTo>
                  <a:pt x="0" y="93777"/>
                  <a:pt x="93777" y="0"/>
                  <a:pt x="209457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8819409" y="3429000"/>
            <a:ext cx="2737263" cy="2855684"/>
          </a:xfrm>
          <a:custGeom>
            <a:avLst/>
            <a:gdLst>
              <a:gd name="connsiteX0" fmla="*/ 209457 w 2304000"/>
              <a:gd name="connsiteY0" fmla="*/ 0 h 2754084"/>
              <a:gd name="connsiteX1" fmla="*/ 2094543 w 2304000"/>
              <a:gd name="connsiteY1" fmla="*/ 0 h 2754084"/>
              <a:gd name="connsiteX2" fmla="*/ 2304000 w 2304000"/>
              <a:gd name="connsiteY2" fmla="*/ 209457 h 2754084"/>
              <a:gd name="connsiteX3" fmla="*/ 2304000 w 2304000"/>
              <a:gd name="connsiteY3" fmla="*/ 2544627 h 2754084"/>
              <a:gd name="connsiteX4" fmla="*/ 2094543 w 2304000"/>
              <a:gd name="connsiteY4" fmla="*/ 2754084 h 2754084"/>
              <a:gd name="connsiteX5" fmla="*/ 209457 w 2304000"/>
              <a:gd name="connsiteY5" fmla="*/ 2754084 h 2754084"/>
              <a:gd name="connsiteX6" fmla="*/ 0 w 2304000"/>
              <a:gd name="connsiteY6" fmla="*/ 2544627 h 2754084"/>
              <a:gd name="connsiteX7" fmla="*/ 0 w 2304000"/>
              <a:gd name="connsiteY7" fmla="*/ 209457 h 2754084"/>
              <a:gd name="connsiteX8" fmla="*/ 209457 w 2304000"/>
              <a:gd name="connsiteY8" fmla="*/ 0 h 27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4000" h="2754084">
                <a:moveTo>
                  <a:pt x="209457" y="0"/>
                </a:moveTo>
                <a:lnTo>
                  <a:pt x="2094543" y="0"/>
                </a:lnTo>
                <a:cubicBezTo>
                  <a:pt x="2210223" y="0"/>
                  <a:pt x="2304000" y="93777"/>
                  <a:pt x="2304000" y="209457"/>
                </a:cubicBezTo>
                <a:lnTo>
                  <a:pt x="2304000" y="2544627"/>
                </a:lnTo>
                <a:cubicBezTo>
                  <a:pt x="2304000" y="2660307"/>
                  <a:pt x="2210223" y="2754084"/>
                  <a:pt x="2094543" y="2754084"/>
                </a:cubicBezTo>
                <a:lnTo>
                  <a:pt x="209457" y="2754084"/>
                </a:lnTo>
                <a:cubicBezTo>
                  <a:pt x="93777" y="2754084"/>
                  <a:pt x="0" y="2660307"/>
                  <a:pt x="0" y="2544627"/>
                </a:cubicBezTo>
                <a:lnTo>
                  <a:pt x="0" y="209457"/>
                </a:lnTo>
                <a:cubicBezTo>
                  <a:pt x="0" y="93777"/>
                  <a:pt x="93777" y="0"/>
                  <a:pt x="209457" y="0"/>
                </a:cubicBezTo>
                <a:close/>
              </a:path>
            </a:pathLst>
          </a:custGeom>
          <a:pattFill prst="pct10">
            <a:fgClr>
              <a:srgbClr val="1CB9FE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67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A1F9-1F0F-4C65-8F6E-9729B924AAAC}" type="datetimeFigureOut">
              <a:rPr lang="en-US"/>
              <a:t>8/12/24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14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5776686" y="1"/>
            <a:ext cx="2946403" cy="4876799"/>
          </a:xfrm>
          <a:custGeom>
            <a:avLst/>
            <a:gdLst>
              <a:gd name="connsiteX0" fmla="*/ 0 w 2946403"/>
              <a:gd name="connsiteY0" fmla="*/ 0 h 4876799"/>
              <a:gd name="connsiteX1" fmla="*/ 2946403 w 2946403"/>
              <a:gd name="connsiteY1" fmla="*/ 0 h 4876799"/>
              <a:gd name="connsiteX2" fmla="*/ 2946403 w 2946403"/>
              <a:gd name="connsiteY2" fmla="*/ 4705024 h 4876799"/>
              <a:gd name="connsiteX3" fmla="*/ 2774628 w 2946403"/>
              <a:gd name="connsiteY3" fmla="*/ 4876799 h 4876799"/>
              <a:gd name="connsiteX4" fmla="*/ 171775 w 2946403"/>
              <a:gd name="connsiteY4" fmla="*/ 4876799 h 4876799"/>
              <a:gd name="connsiteX5" fmla="*/ 0 w 2946403"/>
              <a:gd name="connsiteY5" fmla="*/ 4705024 h 487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6403" h="4876799">
                <a:moveTo>
                  <a:pt x="0" y="0"/>
                </a:moveTo>
                <a:lnTo>
                  <a:pt x="2946403" y="0"/>
                </a:lnTo>
                <a:lnTo>
                  <a:pt x="2946403" y="4705024"/>
                </a:lnTo>
                <a:cubicBezTo>
                  <a:pt x="2946403" y="4799893"/>
                  <a:pt x="2869497" y="4876799"/>
                  <a:pt x="2774628" y="4876799"/>
                </a:cubicBezTo>
                <a:lnTo>
                  <a:pt x="171775" y="4876799"/>
                </a:lnTo>
                <a:cubicBezTo>
                  <a:pt x="76906" y="4876799"/>
                  <a:pt x="0" y="4799893"/>
                  <a:pt x="0" y="4705024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8926286" y="2917372"/>
            <a:ext cx="2946403" cy="3940628"/>
          </a:xfrm>
          <a:custGeom>
            <a:avLst/>
            <a:gdLst>
              <a:gd name="connsiteX0" fmla="*/ 171775 w 2946403"/>
              <a:gd name="connsiteY0" fmla="*/ 0 h 3940628"/>
              <a:gd name="connsiteX1" fmla="*/ 2774628 w 2946403"/>
              <a:gd name="connsiteY1" fmla="*/ 0 h 3940628"/>
              <a:gd name="connsiteX2" fmla="*/ 2946403 w 2946403"/>
              <a:gd name="connsiteY2" fmla="*/ 171775 h 3940628"/>
              <a:gd name="connsiteX3" fmla="*/ 2946403 w 2946403"/>
              <a:gd name="connsiteY3" fmla="*/ 3940628 h 3940628"/>
              <a:gd name="connsiteX4" fmla="*/ 0 w 2946403"/>
              <a:gd name="connsiteY4" fmla="*/ 3940628 h 3940628"/>
              <a:gd name="connsiteX5" fmla="*/ 0 w 2946403"/>
              <a:gd name="connsiteY5" fmla="*/ 171775 h 3940628"/>
              <a:gd name="connsiteX6" fmla="*/ 171775 w 2946403"/>
              <a:gd name="connsiteY6" fmla="*/ 0 h 394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6403" h="3940628">
                <a:moveTo>
                  <a:pt x="171775" y="0"/>
                </a:moveTo>
                <a:lnTo>
                  <a:pt x="2774628" y="0"/>
                </a:lnTo>
                <a:cubicBezTo>
                  <a:pt x="2869497" y="0"/>
                  <a:pt x="2946403" y="76906"/>
                  <a:pt x="2946403" y="171775"/>
                </a:cubicBezTo>
                <a:lnTo>
                  <a:pt x="2946403" y="3940628"/>
                </a:lnTo>
                <a:lnTo>
                  <a:pt x="0" y="3940628"/>
                </a:lnTo>
                <a:lnTo>
                  <a:pt x="0" y="171775"/>
                </a:lnTo>
                <a:cubicBezTo>
                  <a:pt x="0" y="76906"/>
                  <a:pt x="76906" y="0"/>
                  <a:pt x="171775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8926287" y="0"/>
            <a:ext cx="2946403" cy="2728686"/>
          </a:xfrm>
          <a:custGeom>
            <a:avLst/>
            <a:gdLst>
              <a:gd name="connsiteX0" fmla="*/ 0 w 2946403"/>
              <a:gd name="connsiteY0" fmla="*/ 0 h 2728686"/>
              <a:gd name="connsiteX1" fmla="*/ 2946403 w 2946403"/>
              <a:gd name="connsiteY1" fmla="*/ 0 h 2728686"/>
              <a:gd name="connsiteX2" fmla="*/ 2946403 w 2946403"/>
              <a:gd name="connsiteY2" fmla="*/ 2556911 h 2728686"/>
              <a:gd name="connsiteX3" fmla="*/ 2774628 w 2946403"/>
              <a:gd name="connsiteY3" fmla="*/ 2728686 h 2728686"/>
              <a:gd name="connsiteX4" fmla="*/ 171775 w 2946403"/>
              <a:gd name="connsiteY4" fmla="*/ 2728686 h 2728686"/>
              <a:gd name="connsiteX5" fmla="*/ 0 w 2946403"/>
              <a:gd name="connsiteY5" fmla="*/ 2556911 h 272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6403" h="2728686">
                <a:moveTo>
                  <a:pt x="0" y="0"/>
                </a:moveTo>
                <a:lnTo>
                  <a:pt x="2946403" y="0"/>
                </a:lnTo>
                <a:lnTo>
                  <a:pt x="2946403" y="2556911"/>
                </a:lnTo>
                <a:cubicBezTo>
                  <a:pt x="2946403" y="2651780"/>
                  <a:pt x="2869497" y="2728686"/>
                  <a:pt x="2774628" y="2728686"/>
                </a:cubicBezTo>
                <a:lnTo>
                  <a:pt x="171775" y="2728686"/>
                </a:lnTo>
                <a:cubicBezTo>
                  <a:pt x="76906" y="2728686"/>
                  <a:pt x="0" y="2651780"/>
                  <a:pt x="0" y="2556911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76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622301" y="3596405"/>
            <a:ext cx="2921000" cy="2679704"/>
          </a:xfrm>
          <a:custGeom>
            <a:avLst/>
            <a:gdLst>
              <a:gd name="connsiteX0" fmla="*/ 309969 w 2921000"/>
              <a:gd name="connsiteY0" fmla="*/ 0 h 2438400"/>
              <a:gd name="connsiteX1" fmla="*/ 2611031 w 2921000"/>
              <a:gd name="connsiteY1" fmla="*/ 0 h 2438400"/>
              <a:gd name="connsiteX2" fmla="*/ 2921000 w 2921000"/>
              <a:gd name="connsiteY2" fmla="*/ 309969 h 2438400"/>
              <a:gd name="connsiteX3" fmla="*/ 2921000 w 2921000"/>
              <a:gd name="connsiteY3" fmla="*/ 2128431 h 2438400"/>
              <a:gd name="connsiteX4" fmla="*/ 2611031 w 2921000"/>
              <a:gd name="connsiteY4" fmla="*/ 2438400 h 2438400"/>
              <a:gd name="connsiteX5" fmla="*/ 309969 w 2921000"/>
              <a:gd name="connsiteY5" fmla="*/ 2438400 h 2438400"/>
              <a:gd name="connsiteX6" fmla="*/ 0 w 2921000"/>
              <a:gd name="connsiteY6" fmla="*/ 2128431 h 2438400"/>
              <a:gd name="connsiteX7" fmla="*/ 0 w 2921000"/>
              <a:gd name="connsiteY7" fmla="*/ 309969 h 2438400"/>
              <a:gd name="connsiteX8" fmla="*/ 309969 w 2921000"/>
              <a:gd name="connsiteY8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1000" h="2438400">
                <a:moveTo>
                  <a:pt x="309969" y="0"/>
                </a:moveTo>
                <a:lnTo>
                  <a:pt x="2611031" y="0"/>
                </a:lnTo>
                <a:cubicBezTo>
                  <a:pt x="2782222" y="0"/>
                  <a:pt x="2921000" y="138778"/>
                  <a:pt x="2921000" y="309969"/>
                </a:cubicBezTo>
                <a:lnTo>
                  <a:pt x="2921000" y="2128431"/>
                </a:lnTo>
                <a:cubicBezTo>
                  <a:pt x="2921000" y="2299622"/>
                  <a:pt x="2782222" y="2438400"/>
                  <a:pt x="2611031" y="2438400"/>
                </a:cubicBezTo>
                <a:lnTo>
                  <a:pt x="309969" y="2438400"/>
                </a:lnTo>
                <a:cubicBezTo>
                  <a:pt x="138778" y="2438400"/>
                  <a:pt x="0" y="2299622"/>
                  <a:pt x="0" y="2128431"/>
                </a:cubicBezTo>
                <a:lnTo>
                  <a:pt x="0" y="309969"/>
                </a:lnTo>
                <a:cubicBezTo>
                  <a:pt x="0" y="138778"/>
                  <a:pt x="138778" y="0"/>
                  <a:pt x="309969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721100" y="3596405"/>
            <a:ext cx="2921000" cy="2679704"/>
          </a:xfrm>
          <a:custGeom>
            <a:avLst/>
            <a:gdLst>
              <a:gd name="connsiteX0" fmla="*/ 309969 w 2921000"/>
              <a:gd name="connsiteY0" fmla="*/ 0 h 2438400"/>
              <a:gd name="connsiteX1" fmla="*/ 2611031 w 2921000"/>
              <a:gd name="connsiteY1" fmla="*/ 0 h 2438400"/>
              <a:gd name="connsiteX2" fmla="*/ 2921000 w 2921000"/>
              <a:gd name="connsiteY2" fmla="*/ 309969 h 2438400"/>
              <a:gd name="connsiteX3" fmla="*/ 2921000 w 2921000"/>
              <a:gd name="connsiteY3" fmla="*/ 2128431 h 2438400"/>
              <a:gd name="connsiteX4" fmla="*/ 2611031 w 2921000"/>
              <a:gd name="connsiteY4" fmla="*/ 2438400 h 2438400"/>
              <a:gd name="connsiteX5" fmla="*/ 309969 w 2921000"/>
              <a:gd name="connsiteY5" fmla="*/ 2438400 h 2438400"/>
              <a:gd name="connsiteX6" fmla="*/ 0 w 2921000"/>
              <a:gd name="connsiteY6" fmla="*/ 2128431 h 2438400"/>
              <a:gd name="connsiteX7" fmla="*/ 0 w 2921000"/>
              <a:gd name="connsiteY7" fmla="*/ 309969 h 2438400"/>
              <a:gd name="connsiteX8" fmla="*/ 309969 w 2921000"/>
              <a:gd name="connsiteY8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1000" h="2438400">
                <a:moveTo>
                  <a:pt x="309969" y="0"/>
                </a:moveTo>
                <a:lnTo>
                  <a:pt x="2611031" y="0"/>
                </a:lnTo>
                <a:cubicBezTo>
                  <a:pt x="2782222" y="0"/>
                  <a:pt x="2921000" y="138778"/>
                  <a:pt x="2921000" y="309969"/>
                </a:cubicBezTo>
                <a:lnTo>
                  <a:pt x="2921000" y="2128431"/>
                </a:lnTo>
                <a:cubicBezTo>
                  <a:pt x="2921000" y="2299622"/>
                  <a:pt x="2782222" y="2438400"/>
                  <a:pt x="2611031" y="2438400"/>
                </a:cubicBezTo>
                <a:lnTo>
                  <a:pt x="309969" y="2438400"/>
                </a:lnTo>
                <a:cubicBezTo>
                  <a:pt x="138778" y="2438400"/>
                  <a:pt x="0" y="2299622"/>
                  <a:pt x="0" y="2128431"/>
                </a:cubicBezTo>
                <a:lnTo>
                  <a:pt x="0" y="309969"/>
                </a:lnTo>
                <a:cubicBezTo>
                  <a:pt x="0" y="138778"/>
                  <a:pt x="138778" y="0"/>
                  <a:pt x="309969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6819899" y="568036"/>
            <a:ext cx="4762500" cy="2860964"/>
          </a:xfrm>
          <a:custGeom>
            <a:avLst/>
            <a:gdLst>
              <a:gd name="connsiteX0" fmla="*/ 190512 w 4762500"/>
              <a:gd name="connsiteY0" fmla="*/ 0 h 2825750"/>
              <a:gd name="connsiteX1" fmla="*/ 4571988 w 4762500"/>
              <a:gd name="connsiteY1" fmla="*/ 0 h 2825750"/>
              <a:gd name="connsiteX2" fmla="*/ 4762500 w 4762500"/>
              <a:gd name="connsiteY2" fmla="*/ 190512 h 2825750"/>
              <a:gd name="connsiteX3" fmla="*/ 4762500 w 4762500"/>
              <a:gd name="connsiteY3" fmla="*/ 2635238 h 2825750"/>
              <a:gd name="connsiteX4" fmla="*/ 4571988 w 4762500"/>
              <a:gd name="connsiteY4" fmla="*/ 2825750 h 2825750"/>
              <a:gd name="connsiteX5" fmla="*/ 190512 w 4762500"/>
              <a:gd name="connsiteY5" fmla="*/ 2825750 h 2825750"/>
              <a:gd name="connsiteX6" fmla="*/ 0 w 4762500"/>
              <a:gd name="connsiteY6" fmla="*/ 2635238 h 2825750"/>
              <a:gd name="connsiteX7" fmla="*/ 0 w 4762500"/>
              <a:gd name="connsiteY7" fmla="*/ 190512 h 2825750"/>
              <a:gd name="connsiteX8" fmla="*/ 190512 w 4762500"/>
              <a:gd name="connsiteY8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2500" h="2825750">
                <a:moveTo>
                  <a:pt x="190512" y="0"/>
                </a:moveTo>
                <a:lnTo>
                  <a:pt x="4571988" y="0"/>
                </a:lnTo>
                <a:cubicBezTo>
                  <a:pt x="4677205" y="0"/>
                  <a:pt x="4762500" y="85295"/>
                  <a:pt x="4762500" y="190512"/>
                </a:cubicBezTo>
                <a:lnTo>
                  <a:pt x="4762500" y="2635238"/>
                </a:lnTo>
                <a:cubicBezTo>
                  <a:pt x="4762500" y="2740455"/>
                  <a:pt x="4677205" y="2825750"/>
                  <a:pt x="4571988" y="2825750"/>
                </a:cubicBezTo>
                <a:lnTo>
                  <a:pt x="190512" y="2825750"/>
                </a:lnTo>
                <a:cubicBezTo>
                  <a:pt x="85295" y="2825750"/>
                  <a:pt x="0" y="2740455"/>
                  <a:pt x="0" y="2635238"/>
                </a:cubicBezTo>
                <a:lnTo>
                  <a:pt x="0" y="190512"/>
                </a:lnTo>
                <a:cubicBezTo>
                  <a:pt x="0" y="85295"/>
                  <a:pt x="85295" y="0"/>
                  <a:pt x="190512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6819899" y="3596404"/>
            <a:ext cx="4762500" cy="2679705"/>
          </a:xfrm>
          <a:custGeom>
            <a:avLst/>
            <a:gdLst>
              <a:gd name="connsiteX0" fmla="*/ 163541 w 4762500"/>
              <a:gd name="connsiteY0" fmla="*/ 0 h 2425700"/>
              <a:gd name="connsiteX1" fmla="*/ 4598959 w 4762500"/>
              <a:gd name="connsiteY1" fmla="*/ 0 h 2425700"/>
              <a:gd name="connsiteX2" fmla="*/ 4762500 w 4762500"/>
              <a:gd name="connsiteY2" fmla="*/ 163541 h 2425700"/>
              <a:gd name="connsiteX3" fmla="*/ 4762500 w 4762500"/>
              <a:gd name="connsiteY3" fmla="*/ 2262159 h 2425700"/>
              <a:gd name="connsiteX4" fmla="*/ 4598959 w 4762500"/>
              <a:gd name="connsiteY4" fmla="*/ 2425700 h 2425700"/>
              <a:gd name="connsiteX5" fmla="*/ 163541 w 4762500"/>
              <a:gd name="connsiteY5" fmla="*/ 2425700 h 2425700"/>
              <a:gd name="connsiteX6" fmla="*/ 0 w 4762500"/>
              <a:gd name="connsiteY6" fmla="*/ 2262159 h 2425700"/>
              <a:gd name="connsiteX7" fmla="*/ 0 w 4762500"/>
              <a:gd name="connsiteY7" fmla="*/ 163541 h 2425700"/>
              <a:gd name="connsiteX8" fmla="*/ 163541 w 4762500"/>
              <a:gd name="connsiteY8" fmla="*/ 0 h 24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2500" h="2425700">
                <a:moveTo>
                  <a:pt x="163541" y="0"/>
                </a:moveTo>
                <a:lnTo>
                  <a:pt x="4598959" y="0"/>
                </a:lnTo>
                <a:cubicBezTo>
                  <a:pt x="4689280" y="0"/>
                  <a:pt x="4762500" y="73220"/>
                  <a:pt x="4762500" y="163541"/>
                </a:cubicBezTo>
                <a:lnTo>
                  <a:pt x="4762500" y="2262159"/>
                </a:lnTo>
                <a:cubicBezTo>
                  <a:pt x="4762500" y="2352480"/>
                  <a:pt x="4689280" y="2425700"/>
                  <a:pt x="4598959" y="2425700"/>
                </a:cubicBezTo>
                <a:lnTo>
                  <a:pt x="163541" y="2425700"/>
                </a:lnTo>
                <a:cubicBezTo>
                  <a:pt x="73220" y="2425700"/>
                  <a:pt x="0" y="2352480"/>
                  <a:pt x="0" y="2262159"/>
                </a:cubicBezTo>
                <a:lnTo>
                  <a:pt x="0" y="163541"/>
                </a:lnTo>
                <a:cubicBezTo>
                  <a:pt x="0" y="73220"/>
                  <a:pt x="73220" y="0"/>
                  <a:pt x="163541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67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192408" y="929425"/>
            <a:ext cx="2322285" cy="4999150"/>
          </a:xfrm>
          <a:custGeom>
            <a:avLst/>
            <a:gdLst>
              <a:gd name="connsiteX0" fmla="*/ 272184 w 2239096"/>
              <a:gd name="connsiteY0" fmla="*/ 0 h 4798061"/>
              <a:gd name="connsiteX1" fmla="*/ 1966912 w 2239096"/>
              <a:gd name="connsiteY1" fmla="*/ 0 h 4798061"/>
              <a:gd name="connsiteX2" fmla="*/ 2239096 w 2239096"/>
              <a:gd name="connsiteY2" fmla="*/ 272185 h 4798061"/>
              <a:gd name="connsiteX3" fmla="*/ 2239096 w 2239096"/>
              <a:gd name="connsiteY3" fmla="*/ 4525878 h 4798061"/>
              <a:gd name="connsiteX4" fmla="*/ 1966912 w 2239096"/>
              <a:gd name="connsiteY4" fmla="*/ 4798061 h 4798061"/>
              <a:gd name="connsiteX5" fmla="*/ 272184 w 2239096"/>
              <a:gd name="connsiteY5" fmla="*/ 4798061 h 4798061"/>
              <a:gd name="connsiteX6" fmla="*/ 0 w 2239096"/>
              <a:gd name="connsiteY6" fmla="*/ 4525878 h 4798061"/>
              <a:gd name="connsiteX7" fmla="*/ 0 w 2239096"/>
              <a:gd name="connsiteY7" fmla="*/ 272185 h 4798061"/>
              <a:gd name="connsiteX8" fmla="*/ 272184 w 2239096"/>
              <a:gd name="connsiteY8" fmla="*/ 0 h 479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9096" h="4798061">
                <a:moveTo>
                  <a:pt x="272184" y="0"/>
                </a:moveTo>
                <a:lnTo>
                  <a:pt x="1966912" y="0"/>
                </a:lnTo>
                <a:cubicBezTo>
                  <a:pt x="2117235" y="0"/>
                  <a:pt x="2239096" y="121862"/>
                  <a:pt x="2239096" y="272185"/>
                </a:cubicBezTo>
                <a:lnTo>
                  <a:pt x="2239096" y="4525878"/>
                </a:lnTo>
                <a:cubicBezTo>
                  <a:pt x="2239096" y="4676201"/>
                  <a:pt x="2117235" y="4798061"/>
                  <a:pt x="1966912" y="4798061"/>
                </a:cubicBezTo>
                <a:lnTo>
                  <a:pt x="272184" y="4798061"/>
                </a:lnTo>
                <a:cubicBezTo>
                  <a:pt x="121861" y="4798061"/>
                  <a:pt x="0" y="4676201"/>
                  <a:pt x="0" y="4525878"/>
                </a:cubicBezTo>
                <a:lnTo>
                  <a:pt x="0" y="272185"/>
                </a:lnTo>
                <a:cubicBezTo>
                  <a:pt x="0" y="121862"/>
                  <a:pt x="121861" y="0"/>
                  <a:pt x="272184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70373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32"/>
          </p:nvPr>
        </p:nvSpPr>
        <p:spPr>
          <a:xfrm>
            <a:off x="6760632" y="1244598"/>
            <a:ext cx="4167694" cy="2705101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</p:sp>
    </p:spTree>
    <p:extLst>
      <p:ext uri="{BB962C8B-B14F-4D97-AF65-F5344CB8AC3E}">
        <p14:creationId xmlns:p14="http://schemas.microsoft.com/office/powerpoint/2010/main" val="892450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066185" y="1501775"/>
            <a:ext cx="4064000" cy="23749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11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189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77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86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925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33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202278E8-5F4B-47D5-A617-8CCDF75D6A33}" type="datetimeFigureOut">
              <a:rPr lang="en-US"/>
              <a:t>8/12/24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694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" y="755650"/>
            <a:ext cx="6223000" cy="5346700"/>
          </a:xfrm>
          <a:custGeom>
            <a:avLst/>
            <a:gdLst>
              <a:gd name="connsiteX0" fmla="*/ 235950 w 6223000"/>
              <a:gd name="connsiteY0" fmla="*/ 0 h 5346700"/>
              <a:gd name="connsiteX1" fmla="*/ 5987050 w 6223000"/>
              <a:gd name="connsiteY1" fmla="*/ 0 h 5346700"/>
              <a:gd name="connsiteX2" fmla="*/ 6223000 w 6223000"/>
              <a:gd name="connsiteY2" fmla="*/ 235950 h 5346700"/>
              <a:gd name="connsiteX3" fmla="*/ 6223000 w 6223000"/>
              <a:gd name="connsiteY3" fmla="*/ 5110750 h 5346700"/>
              <a:gd name="connsiteX4" fmla="*/ 5987050 w 6223000"/>
              <a:gd name="connsiteY4" fmla="*/ 5346700 h 5346700"/>
              <a:gd name="connsiteX5" fmla="*/ 235950 w 6223000"/>
              <a:gd name="connsiteY5" fmla="*/ 5346700 h 5346700"/>
              <a:gd name="connsiteX6" fmla="*/ 0 w 6223000"/>
              <a:gd name="connsiteY6" fmla="*/ 5110750 h 5346700"/>
              <a:gd name="connsiteX7" fmla="*/ 0 w 6223000"/>
              <a:gd name="connsiteY7" fmla="*/ 235950 h 5346700"/>
              <a:gd name="connsiteX8" fmla="*/ 235950 w 6223000"/>
              <a:gd name="connsiteY8" fmla="*/ 0 h 534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23000" h="5346700">
                <a:moveTo>
                  <a:pt x="235950" y="0"/>
                </a:moveTo>
                <a:lnTo>
                  <a:pt x="5987050" y="0"/>
                </a:lnTo>
                <a:cubicBezTo>
                  <a:pt x="6117362" y="0"/>
                  <a:pt x="6223000" y="105638"/>
                  <a:pt x="6223000" y="235950"/>
                </a:cubicBezTo>
                <a:lnTo>
                  <a:pt x="6223000" y="5110750"/>
                </a:lnTo>
                <a:cubicBezTo>
                  <a:pt x="6223000" y="5241062"/>
                  <a:pt x="6117362" y="5346700"/>
                  <a:pt x="5987050" y="5346700"/>
                </a:cubicBezTo>
                <a:lnTo>
                  <a:pt x="235950" y="5346700"/>
                </a:lnTo>
                <a:cubicBezTo>
                  <a:pt x="105638" y="5346700"/>
                  <a:pt x="0" y="5241062"/>
                  <a:pt x="0" y="5110750"/>
                </a:cubicBezTo>
                <a:lnTo>
                  <a:pt x="0" y="235950"/>
                </a:lnTo>
                <a:cubicBezTo>
                  <a:pt x="0" y="105638"/>
                  <a:pt x="105638" y="0"/>
                  <a:pt x="23595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978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4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16AAFA52-7A21-407F-8339-40DF182D7460}" type="datetimeFigureOut">
              <a:rPr lang="en-US"/>
              <a:t>8/12/24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8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0335-1C1A-4243-9BDD-9630C417D284}" type="datetimeFigureOut">
              <a:rPr lang="en-US"/>
              <a:t>8/12/24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35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513F-8EBD-4612-96F4-CC3E309609AF}" type="datetimeFigureOut">
              <a:rPr lang="en-US"/>
              <a:t>8/12/24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1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E6483A1-31A8-47A2-AB0A-53A7803D5EBF}" type="datetimeFigureOut">
              <a:rPr lang="en-US"/>
              <a:t>8/12/24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D8810B9-2C7C-4CAF-99E2-617AE20BA331}" type="datetimeFigureOut">
              <a:rPr lang="en-US"/>
              <a:t>8/12/24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2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3E0A-5177-400C-87C9-C93AF466EC49}" type="datetimeFigureOut">
              <a:rPr lang="en-US"/>
              <a:t>8/12/24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7615-2DB4-4DAA-9DE3-B2B689A846E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9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  <p:sldLayoutId id="2147484032" r:id="rId17"/>
    <p:sldLayoutId id="2147484033" r:id="rId18"/>
    <p:sldLayoutId id="2147484034" r:id="rId19"/>
    <p:sldLayoutId id="2147484035" r:id="rId20"/>
    <p:sldLayoutId id="2147484036" r:id="rId21"/>
    <p:sldLayoutId id="2147484037" r:id="rId22"/>
    <p:sldLayoutId id="2147484038" r:id="rId23"/>
    <p:sldLayoutId id="2147484039" r:id="rId24"/>
    <p:sldLayoutId id="2147484040" r:id="rId25"/>
    <p:sldLayoutId id="2147484041" r:id="rId26"/>
    <p:sldLayoutId id="2147484042" r:id="rId27"/>
    <p:sldLayoutId id="2147484043" r:id="rId28"/>
    <p:sldLayoutId id="2147484044" r:id="rId29"/>
    <p:sldLayoutId id="2147484045" r:id="rId30"/>
    <p:sldLayoutId id="2147484046" r:id="rId31"/>
    <p:sldLayoutId id="2147484047" r:id="rId32"/>
    <p:sldLayoutId id="2147484048" r:id="rId33"/>
    <p:sldLayoutId id="2147484049" r:id="rId34"/>
    <p:sldLayoutId id="2147484050" r:id="rId35"/>
    <p:sldLayoutId id="2147484051" r:id="rId36"/>
    <p:sldLayoutId id="2147484052" r:id="rId37"/>
    <p:sldLayoutId id="2147484053" r:id="rId38"/>
    <p:sldLayoutId id="2147484054" r:id="rId39"/>
    <p:sldLayoutId id="2147484055" r:id="rId40"/>
    <p:sldLayoutId id="2147484056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2B47599-CCEF-F2CE-85DA-344FF1AA505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r="9713"/>
          <a:stretch/>
        </p:blipFill>
        <p:spPr>
          <a:xfrm>
            <a:off x="1" y="-1"/>
            <a:ext cx="7765365" cy="685800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9" name="Picture 8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840CBDE-941C-1B53-3EE0-9F4B725E2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11" y="4994031"/>
            <a:ext cx="3773177" cy="13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01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8B1D7EF-E021-8114-4063-373CF0A14D09}"/>
              </a:ext>
            </a:extLst>
          </p:cNvPr>
          <p:cNvSpPr/>
          <p:nvPr/>
        </p:nvSpPr>
        <p:spPr>
          <a:xfrm>
            <a:off x="-8568" y="0"/>
            <a:ext cx="12200567" cy="1477107"/>
          </a:xfrm>
          <a:prstGeom prst="rect">
            <a:avLst/>
          </a:prstGeom>
          <a:solidFill>
            <a:srgbClr val="9A9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15D9E-32CF-9DB0-F278-5699C0899127}"/>
              </a:ext>
            </a:extLst>
          </p:cNvPr>
          <p:cNvSpPr txBox="1"/>
          <p:nvPr/>
        </p:nvSpPr>
        <p:spPr>
          <a:xfrm>
            <a:off x="393470" y="353832"/>
            <a:ext cx="852192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0C013CB1-617C-3843-45C6-7BE19CD9E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77" y="5009695"/>
            <a:ext cx="4090341" cy="1683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52BE5B-94D7-7515-8D64-D0A3669B8030}"/>
              </a:ext>
            </a:extLst>
          </p:cNvPr>
          <p:cNvSpPr txBox="1"/>
          <p:nvPr/>
        </p:nvSpPr>
        <p:spPr>
          <a:xfrm>
            <a:off x="4763972" y="2049149"/>
            <a:ext cx="266405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4BA6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Website</a:t>
            </a:r>
            <a:endParaRPr lang="en-US" sz="2800" b="1" dirty="0">
              <a:solidFill>
                <a:srgbClr val="4BA6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4DC7C7-72FD-6A0A-23E4-C38CF3B8D039}"/>
              </a:ext>
            </a:extLst>
          </p:cNvPr>
          <p:cNvSpPr txBox="1"/>
          <p:nvPr/>
        </p:nvSpPr>
        <p:spPr>
          <a:xfrm>
            <a:off x="4763972" y="2735461"/>
            <a:ext cx="266405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4BA6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Facebook</a:t>
            </a:r>
            <a:endParaRPr lang="en-US" sz="2800" b="1" dirty="0">
              <a:solidFill>
                <a:srgbClr val="4BA6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9E203-C139-562B-2487-4DC02A30BA3F}"/>
              </a:ext>
            </a:extLst>
          </p:cNvPr>
          <p:cNvSpPr txBox="1"/>
          <p:nvPr/>
        </p:nvSpPr>
        <p:spPr>
          <a:xfrm>
            <a:off x="4763972" y="3401450"/>
            <a:ext cx="266405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4BA6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Instagram</a:t>
            </a:r>
            <a:endParaRPr lang="en-US" sz="2800" b="1" dirty="0">
              <a:solidFill>
                <a:srgbClr val="4BA6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192EF-F38D-4231-3B58-C126E232F795}"/>
              </a:ext>
            </a:extLst>
          </p:cNvPr>
          <p:cNvSpPr txBox="1"/>
          <p:nvPr/>
        </p:nvSpPr>
        <p:spPr>
          <a:xfrm>
            <a:off x="4763972" y="4092086"/>
            <a:ext cx="266405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4BA6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YouTube</a:t>
            </a:r>
            <a:endParaRPr lang="en-US" sz="2800" b="1" dirty="0">
              <a:solidFill>
                <a:srgbClr val="4BA6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E1554-3524-7ED9-88DD-8555FCA0AFAF}"/>
              </a:ext>
            </a:extLst>
          </p:cNvPr>
          <p:cNvSpPr txBox="1"/>
          <p:nvPr/>
        </p:nvSpPr>
        <p:spPr>
          <a:xfrm>
            <a:off x="7428027" y="2069472"/>
            <a:ext cx="266405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 err="1">
                <a:solidFill>
                  <a:srgbClr val="56548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bkfa.org.au</a:t>
            </a:r>
            <a:endParaRPr lang="en-US" sz="28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311EC2-88BE-360C-8972-177BC94ADD9D}"/>
              </a:ext>
            </a:extLst>
          </p:cNvPr>
          <p:cNvSpPr txBox="1"/>
          <p:nvPr/>
        </p:nvSpPr>
        <p:spPr>
          <a:xfrm>
            <a:off x="7428027" y="2755784"/>
            <a:ext cx="56007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rgbClr val="56548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</a:t>
            </a:r>
            <a:r>
              <a:rPr lang="en-US" sz="2800" dirty="0" err="1">
                <a:solidFill>
                  <a:srgbClr val="56548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BirthingKitFoundationAu</a:t>
            </a:r>
            <a:endParaRPr lang="en-US" sz="28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DE8EFC-97BC-0198-6250-7825880B0EA2}"/>
              </a:ext>
            </a:extLst>
          </p:cNvPr>
          <p:cNvSpPr txBox="1"/>
          <p:nvPr/>
        </p:nvSpPr>
        <p:spPr>
          <a:xfrm>
            <a:off x="7428027" y="3421773"/>
            <a:ext cx="266405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rgbClr val="56548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</a:t>
            </a:r>
            <a:r>
              <a:rPr lang="en-US" sz="2800" dirty="0" err="1">
                <a:solidFill>
                  <a:srgbClr val="56548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bkfa.au</a:t>
            </a:r>
            <a:endParaRPr lang="en-US" sz="28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23C28-4BF8-DBA1-D8F0-74719192872D}"/>
              </a:ext>
            </a:extLst>
          </p:cNvPr>
          <p:cNvSpPr txBox="1"/>
          <p:nvPr/>
        </p:nvSpPr>
        <p:spPr>
          <a:xfrm>
            <a:off x="7428027" y="4112409"/>
            <a:ext cx="401835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 err="1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28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bkfayoutube</a:t>
            </a:r>
            <a:endParaRPr lang="en-US" sz="28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B5AAC2-D0AC-A941-D90C-9815F0C208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1" r="15070" b="13345"/>
          <a:stretch/>
        </p:blipFill>
        <p:spPr>
          <a:xfrm>
            <a:off x="0" y="1477105"/>
            <a:ext cx="4313866" cy="5380896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1430581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8B1D7EF-E021-8114-4063-373CF0A14D09}"/>
              </a:ext>
            </a:extLst>
          </p:cNvPr>
          <p:cNvSpPr/>
          <p:nvPr/>
        </p:nvSpPr>
        <p:spPr>
          <a:xfrm>
            <a:off x="0" y="0"/>
            <a:ext cx="12192000" cy="1477107"/>
          </a:xfrm>
          <a:prstGeom prst="rect">
            <a:avLst/>
          </a:prstGeom>
          <a:solidFill>
            <a:srgbClr val="9A9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A139E0-DFDA-BF52-6250-122600195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127" r="23051" b="-127"/>
          <a:stretch/>
        </p:blipFill>
        <p:spPr>
          <a:xfrm>
            <a:off x="7925547" y="1483955"/>
            <a:ext cx="4271889" cy="5380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AB2ED-3890-B421-D22A-A10FB47E3AD6}"/>
              </a:ext>
            </a:extLst>
          </p:cNvPr>
          <p:cNvSpPr txBox="1"/>
          <p:nvPr/>
        </p:nvSpPr>
        <p:spPr>
          <a:xfrm>
            <a:off x="393471" y="1686677"/>
            <a:ext cx="143607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4BA6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1999</a:t>
            </a:r>
            <a:endParaRPr lang="en-US" sz="4400" b="1" dirty="0">
              <a:solidFill>
                <a:srgbClr val="4BA6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7DCD3-D572-7EBF-1B05-72DCB9120F1D}"/>
              </a:ext>
            </a:extLst>
          </p:cNvPr>
          <p:cNvSpPr txBox="1"/>
          <p:nvPr/>
        </p:nvSpPr>
        <p:spPr>
          <a:xfrm>
            <a:off x="1928024" y="1757014"/>
            <a:ext cx="545751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2000" b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birthing kits were made in Adelaide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South Australia, by members of the </a:t>
            </a:r>
            <a:r>
              <a:rPr lang="en-AU" sz="2000" dirty="0" err="1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Zonta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Club of Adelaide Hills. These kits were bound for Papua New Guinea. </a:t>
            </a:r>
            <a:endParaRPr lang="en-US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627B6-173E-ADC0-56FC-2AE68FE82406}"/>
              </a:ext>
            </a:extLst>
          </p:cNvPr>
          <p:cNvSpPr txBox="1"/>
          <p:nvPr/>
        </p:nvSpPr>
        <p:spPr>
          <a:xfrm>
            <a:off x="393471" y="3233806"/>
            <a:ext cx="1436079" cy="6359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4BA6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2004</a:t>
            </a:r>
            <a:endParaRPr lang="en-US" sz="4400" b="1" dirty="0">
              <a:solidFill>
                <a:srgbClr val="4BA6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B629B-F1A4-B8B9-F3C6-127803EA43EB}"/>
              </a:ext>
            </a:extLst>
          </p:cNvPr>
          <p:cNvSpPr txBox="1"/>
          <p:nvPr/>
        </p:nvSpPr>
        <p:spPr>
          <a:xfrm>
            <a:off x="1928024" y="3276019"/>
            <a:ext cx="5457514" cy="10937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project was </a:t>
            </a:r>
            <a:r>
              <a:rPr lang="en-AU" sz="2000" b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accepted as a District Project 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Australian </a:t>
            </a:r>
            <a:r>
              <a:rPr lang="en-AU" sz="2000" dirty="0" err="1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Zonta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Districts 22, 23 and 24 and kits were now being made as part of the </a:t>
            </a:r>
            <a:r>
              <a:rPr lang="en-AU" sz="2000" dirty="0" err="1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Zonta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Birthing Kit Project. </a:t>
            </a:r>
            <a:endParaRPr lang="en-US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55E4B3-0D8A-8C75-F2AA-45865A5D0A45}"/>
              </a:ext>
            </a:extLst>
          </p:cNvPr>
          <p:cNvSpPr txBox="1"/>
          <p:nvPr/>
        </p:nvSpPr>
        <p:spPr>
          <a:xfrm>
            <a:off x="393471" y="4768980"/>
            <a:ext cx="1436079" cy="3589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4BA6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2006</a:t>
            </a:r>
            <a:endParaRPr lang="en-US" sz="4400" b="1" dirty="0">
              <a:solidFill>
                <a:srgbClr val="4BA6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2C52D-9C48-585D-3545-2A80D47C5961}"/>
              </a:ext>
            </a:extLst>
          </p:cNvPr>
          <p:cNvSpPr txBox="1"/>
          <p:nvPr/>
        </p:nvSpPr>
        <p:spPr>
          <a:xfrm>
            <a:off x="1928024" y="4814116"/>
            <a:ext cx="5457514" cy="3302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2000" b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Birthing Kit Foundation Australia 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established.</a:t>
            </a:r>
            <a:endParaRPr lang="en-US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04A616-7D23-5C29-7F89-0F2A4AE187A9}"/>
              </a:ext>
            </a:extLst>
          </p:cNvPr>
          <p:cNvSpPr txBox="1"/>
          <p:nvPr/>
        </p:nvSpPr>
        <p:spPr>
          <a:xfrm>
            <a:off x="393471" y="5702438"/>
            <a:ext cx="143607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4BA6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2024</a:t>
            </a:r>
            <a:endParaRPr lang="en-US" sz="4400" b="1" dirty="0">
              <a:solidFill>
                <a:srgbClr val="4BA6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EE2DA-C68D-6678-6B04-242C28F2FE7C}"/>
              </a:ext>
            </a:extLst>
          </p:cNvPr>
          <p:cNvSpPr txBox="1"/>
          <p:nvPr/>
        </p:nvSpPr>
        <p:spPr>
          <a:xfrm>
            <a:off x="1928024" y="5772775"/>
            <a:ext cx="545751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2000" b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2.8 million kits 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been packed and distributed to women overseas.</a:t>
            </a:r>
            <a:endParaRPr lang="en-US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15D9E-32CF-9DB0-F278-5699C0899127}"/>
              </a:ext>
            </a:extLst>
          </p:cNvPr>
          <p:cNvSpPr txBox="1"/>
          <p:nvPr/>
        </p:nvSpPr>
        <p:spPr>
          <a:xfrm>
            <a:off x="393471" y="353832"/>
            <a:ext cx="699206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Brief History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315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08D7E6-A03F-34E0-B9BB-9DAFEC368683}"/>
              </a:ext>
            </a:extLst>
          </p:cNvPr>
          <p:cNvSpPr/>
          <p:nvPr/>
        </p:nvSpPr>
        <p:spPr>
          <a:xfrm>
            <a:off x="-8567" y="4103654"/>
            <a:ext cx="4068000" cy="2754346"/>
          </a:xfrm>
          <a:prstGeom prst="rect">
            <a:avLst/>
          </a:prstGeom>
          <a:solidFill>
            <a:srgbClr val="9A99B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9C89E8-F9B3-87F6-6531-3E671C7EF87B}"/>
              </a:ext>
            </a:extLst>
          </p:cNvPr>
          <p:cNvSpPr/>
          <p:nvPr/>
        </p:nvSpPr>
        <p:spPr>
          <a:xfrm>
            <a:off x="4045744" y="4103653"/>
            <a:ext cx="4050276" cy="2754346"/>
          </a:xfrm>
          <a:prstGeom prst="rect">
            <a:avLst/>
          </a:prstGeom>
          <a:solidFill>
            <a:srgbClr val="9A99B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CA05E6-1002-3628-9C98-4DF3E88923FD}"/>
              </a:ext>
            </a:extLst>
          </p:cNvPr>
          <p:cNvSpPr/>
          <p:nvPr/>
        </p:nvSpPr>
        <p:spPr>
          <a:xfrm>
            <a:off x="8123143" y="4103654"/>
            <a:ext cx="4068000" cy="2754346"/>
          </a:xfrm>
          <a:prstGeom prst="rect">
            <a:avLst/>
          </a:prstGeom>
          <a:solidFill>
            <a:srgbClr val="9A99B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B1D7EF-E021-8114-4063-373CF0A14D09}"/>
              </a:ext>
            </a:extLst>
          </p:cNvPr>
          <p:cNvSpPr/>
          <p:nvPr/>
        </p:nvSpPr>
        <p:spPr>
          <a:xfrm>
            <a:off x="-8568" y="0"/>
            <a:ext cx="12200567" cy="1477107"/>
          </a:xfrm>
          <a:prstGeom prst="rect">
            <a:avLst/>
          </a:prstGeom>
          <a:solidFill>
            <a:srgbClr val="9A9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7DCD3-D572-7EBF-1B05-72DCB9120F1D}"/>
              </a:ext>
            </a:extLst>
          </p:cNvPr>
          <p:cNvSpPr txBox="1"/>
          <p:nvPr/>
        </p:nvSpPr>
        <p:spPr>
          <a:xfrm>
            <a:off x="349136" y="4818831"/>
            <a:ext cx="354036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an </a:t>
            </a:r>
            <a:r>
              <a:rPr lang="en-AU" sz="2000" b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for Australian volunteers 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fundraise for and engage in the assembly of Birthing Kits.</a:t>
            </a:r>
            <a:endParaRPr lang="en-US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B629B-F1A4-B8B9-F3C6-127803EA43EB}"/>
              </a:ext>
            </a:extLst>
          </p:cNvPr>
          <p:cNvSpPr txBox="1"/>
          <p:nvPr/>
        </p:nvSpPr>
        <p:spPr>
          <a:xfrm>
            <a:off x="4199656" y="4664941"/>
            <a:ext cx="3795323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establishes </a:t>
            </a:r>
            <a:r>
              <a:rPr lang="en-AU" sz="2000" b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partnerships with approved field organisations 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developing countries who receive and distribute Birthing Kits to vulnerable women.</a:t>
            </a:r>
            <a:endParaRPr lang="en-US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2C52D-9C48-585D-3545-2A80D47C5961}"/>
              </a:ext>
            </a:extLst>
          </p:cNvPr>
          <p:cNvSpPr txBox="1"/>
          <p:nvPr/>
        </p:nvSpPr>
        <p:spPr>
          <a:xfrm>
            <a:off x="8302495" y="4511053"/>
            <a:ext cx="354036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</a:t>
            </a:r>
            <a:r>
              <a:rPr lang="en-AU" sz="2000" b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for community development projects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supported by research and advocacy for improved maternal and newborn outcomes.</a:t>
            </a:r>
            <a:endParaRPr lang="en-US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15D9E-32CF-9DB0-F278-5699C0899127}"/>
              </a:ext>
            </a:extLst>
          </p:cNvPr>
          <p:cNvSpPr txBox="1"/>
          <p:nvPr/>
        </p:nvSpPr>
        <p:spPr>
          <a:xfrm>
            <a:off x="393471" y="353832"/>
            <a:ext cx="699206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does BKFA do?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D3E34-54FB-86F1-01C9-3EE0DEB8DF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7" t="15977"/>
          <a:stretch/>
        </p:blipFill>
        <p:spPr>
          <a:xfrm>
            <a:off x="-8567" y="1477106"/>
            <a:ext cx="4068000" cy="26265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F10331-8A36-2E8A-DF01-D01056B8C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" b="1575"/>
          <a:stretch/>
        </p:blipFill>
        <p:spPr>
          <a:xfrm>
            <a:off x="4058309" y="1477105"/>
            <a:ext cx="4068000" cy="26265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BF9D20-86A5-2942-993D-54DE97525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" b="2113"/>
          <a:stretch/>
        </p:blipFill>
        <p:spPr>
          <a:xfrm>
            <a:off x="8131443" y="1477105"/>
            <a:ext cx="4068000" cy="262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71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08D7E6-A03F-34E0-B9BB-9DAFEC368683}"/>
              </a:ext>
            </a:extLst>
          </p:cNvPr>
          <p:cNvSpPr/>
          <p:nvPr/>
        </p:nvSpPr>
        <p:spPr>
          <a:xfrm>
            <a:off x="-8568" y="4103654"/>
            <a:ext cx="6113135" cy="2754346"/>
          </a:xfrm>
          <a:prstGeom prst="rect">
            <a:avLst/>
          </a:prstGeom>
          <a:solidFill>
            <a:srgbClr val="9A99B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9C89E8-F9B3-87F6-6531-3E671C7EF87B}"/>
              </a:ext>
            </a:extLst>
          </p:cNvPr>
          <p:cNvSpPr/>
          <p:nvPr/>
        </p:nvSpPr>
        <p:spPr>
          <a:xfrm>
            <a:off x="6107431" y="1477105"/>
            <a:ext cx="6084568" cy="5380894"/>
          </a:xfrm>
          <a:prstGeom prst="rect">
            <a:avLst/>
          </a:prstGeom>
          <a:solidFill>
            <a:srgbClr val="9A99B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B1D7EF-E021-8114-4063-373CF0A14D09}"/>
              </a:ext>
            </a:extLst>
          </p:cNvPr>
          <p:cNvSpPr/>
          <p:nvPr/>
        </p:nvSpPr>
        <p:spPr>
          <a:xfrm>
            <a:off x="-8568" y="0"/>
            <a:ext cx="12200567" cy="1477107"/>
          </a:xfrm>
          <a:prstGeom prst="rect">
            <a:avLst/>
          </a:prstGeom>
          <a:solidFill>
            <a:srgbClr val="9A9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7DCD3-D572-7EBF-1B05-72DCB9120F1D}"/>
              </a:ext>
            </a:extLst>
          </p:cNvPr>
          <p:cNvSpPr txBox="1"/>
          <p:nvPr/>
        </p:nvSpPr>
        <p:spPr>
          <a:xfrm>
            <a:off x="798716" y="5682730"/>
            <a:ext cx="46372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world in which all women and girls have access to a clean and safe birth.</a:t>
            </a:r>
            <a:endParaRPr lang="en-US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15D9E-32CF-9DB0-F278-5699C0899127}"/>
              </a:ext>
            </a:extLst>
          </p:cNvPr>
          <p:cNvSpPr txBox="1"/>
          <p:nvPr/>
        </p:nvSpPr>
        <p:spPr>
          <a:xfrm>
            <a:off x="393470" y="353832"/>
            <a:ext cx="852192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Vision and Mission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D3E34-54FB-86F1-01C9-3EE0DEB8DF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4" b="11984"/>
          <a:stretch/>
        </p:blipFill>
        <p:spPr>
          <a:xfrm>
            <a:off x="-8567" y="1477105"/>
            <a:ext cx="6113134" cy="30806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160FF3-8D92-39C4-6BDE-E850B448B189}"/>
              </a:ext>
            </a:extLst>
          </p:cNvPr>
          <p:cNvSpPr txBox="1"/>
          <p:nvPr/>
        </p:nvSpPr>
        <p:spPr>
          <a:xfrm>
            <a:off x="1944571" y="4911592"/>
            <a:ext cx="220685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4BA6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Vision</a:t>
            </a:r>
            <a:endParaRPr lang="en-US" sz="3600" b="1" dirty="0">
              <a:solidFill>
                <a:srgbClr val="4BA6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248A7-2FC9-6E44-5EC5-6BE7485ABFE7}"/>
              </a:ext>
            </a:extLst>
          </p:cNvPr>
          <p:cNvSpPr txBox="1"/>
          <p:nvPr/>
        </p:nvSpPr>
        <p:spPr>
          <a:xfrm>
            <a:off x="8044856" y="2191787"/>
            <a:ext cx="220685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4BA6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Mission</a:t>
            </a:r>
            <a:endParaRPr lang="en-US" sz="3600" b="1" dirty="0">
              <a:solidFill>
                <a:srgbClr val="4BA6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6CD6C0-A495-68BF-1F73-3D56A5196295}"/>
              </a:ext>
            </a:extLst>
          </p:cNvPr>
          <p:cNvSpPr txBox="1"/>
          <p:nvPr/>
        </p:nvSpPr>
        <p:spPr>
          <a:xfrm>
            <a:off x="6592981" y="3234057"/>
            <a:ext cx="511060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000" u="none" strike="noStrike" dirty="0">
                <a:solidFill>
                  <a:srgbClr val="5654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positively impact the lives of mothers and babies in developing countries.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AU" sz="2000" dirty="0">
              <a:solidFill>
                <a:srgbClr val="56548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000" u="none" strike="noStrike" dirty="0">
                <a:solidFill>
                  <a:srgbClr val="5654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partner with and empower our partner organisations and communities.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AU" sz="2000" dirty="0">
              <a:solidFill>
                <a:srgbClr val="56548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000" u="none" strike="noStrike" dirty="0">
                <a:solidFill>
                  <a:srgbClr val="5654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enable systems where women and girls become truly empowered.</a:t>
            </a:r>
            <a:endParaRPr lang="en-AU" sz="2000" dirty="0">
              <a:solidFill>
                <a:srgbClr val="56548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33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6D3E34-54FB-86F1-01C9-3EE0DEB8D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" b="1313"/>
          <a:stretch/>
        </p:blipFill>
        <p:spPr>
          <a:xfrm>
            <a:off x="8029574" y="1477105"/>
            <a:ext cx="4162425" cy="53808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C08D7E6-A03F-34E0-B9BB-9DAFEC368683}"/>
              </a:ext>
            </a:extLst>
          </p:cNvPr>
          <p:cNvSpPr/>
          <p:nvPr/>
        </p:nvSpPr>
        <p:spPr>
          <a:xfrm>
            <a:off x="-8568" y="1477105"/>
            <a:ext cx="8038143" cy="5380895"/>
          </a:xfrm>
          <a:prstGeom prst="rect">
            <a:avLst/>
          </a:prstGeom>
          <a:solidFill>
            <a:srgbClr val="9A99B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B1D7EF-E021-8114-4063-373CF0A14D09}"/>
              </a:ext>
            </a:extLst>
          </p:cNvPr>
          <p:cNvSpPr/>
          <p:nvPr/>
        </p:nvSpPr>
        <p:spPr>
          <a:xfrm>
            <a:off x="-8568" y="0"/>
            <a:ext cx="12200567" cy="1477107"/>
          </a:xfrm>
          <a:prstGeom prst="rect">
            <a:avLst/>
          </a:prstGeom>
          <a:solidFill>
            <a:srgbClr val="9A9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7DCD3-D572-7EBF-1B05-72DCB9120F1D}"/>
              </a:ext>
            </a:extLst>
          </p:cNvPr>
          <p:cNvSpPr txBox="1"/>
          <p:nvPr/>
        </p:nvSpPr>
        <p:spPr>
          <a:xfrm>
            <a:off x="330779" y="1795187"/>
            <a:ext cx="7370183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Birthing Kits are an internationally accepted intervention to support a clean birth. </a:t>
            </a:r>
          </a:p>
          <a:p>
            <a:endParaRPr lang="en-AU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item in the BKFA birthing kit works to reduce infections at key high-risk moments of care during labour, birth and immediately post-birth for the mother, newborn and birth attendant. </a:t>
            </a:r>
          </a:p>
          <a:p>
            <a:endParaRPr lang="en-AU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WHO, UNICEF and UNFPA recommendations* include: </a:t>
            </a:r>
          </a:p>
          <a:p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The use of a clean delivery surface </a:t>
            </a:r>
          </a:p>
          <a:p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That the eyes of the baby are wiped clean </a:t>
            </a:r>
          </a:p>
          <a:p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That ties and a blade should be used to tie and cut the cord. </a:t>
            </a:r>
          </a:p>
          <a:p>
            <a:endParaRPr lang="en-AU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BKFA birthing kits are similar to the kits distributed by large UN entities for use in emergency response settings. </a:t>
            </a:r>
            <a:endParaRPr lang="en-US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15D9E-32CF-9DB0-F278-5699C0899127}"/>
              </a:ext>
            </a:extLst>
          </p:cNvPr>
          <p:cNvSpPr txBox="1"/>
          <p:nvPr/>
        </p:nvSpPr>
        <p:spPr>
          <a:xfrm>
            <a:off x="393470" y="353832"/>
            <a:ext cx="852192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a Birthing Kit?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AA393-138D-1225-3220-F339EC4550BA}"/>
              </a:ext>
            </a:extLst>
          </p:cNvPr>
          <p:cNvSpPr txBox="1"/>
          <p:nvPr/>
        </p:nvSpPr>
        <p:spPr>
          <a:xfrm>
            <a:off x="341667" y="6504168"/>
            <a:ext cx="61079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i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*‘Pregnancy, Childbirth, Postpartum and Newborn Care: A guide for essential practice, Third edition’</a:t>
            </a:r>
            <a:endParaRPr lang="en-US" sz="1000" i="1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63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08D7E6-A03F-34E0-B9BB-9DAFEC368683}"/>
              </a:ext>
            </a:extLst>
          </p:cNvPr>
          <p:cNvSpPr/>
          <p:nvPr/>
        </p:nvSpPr>
        <p:spPr>
          <a:xfrm>
            <a:off x="4599616" y="1477105"/>
            <a:ext cx="7609519" cy="5380895"/>
          </a:xfrm>
          <a:prstGeom prst="rect">
            <a:avLst/>
          </a:prstGeom>
          <a:solidFill>
            <a:srgbClr val="9A99B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B1D7EF-E021-8114-4063-373CF0A14D09}"/>
              </a:ext>
            </a:extLst>
          </p:cNvPr>
          <p:cNvSpPr/>
          <p:nvPr/>
        </p:nvSpPr>
        <p:spPr>
          <a:xfrm>
            <a:off x="-8568" y="0"/>
            <a:ext cx="12200567" cy="1477107"/>
          </a:xfrm>
          <a:prstGeom prst="rect">
            <a:avLst/>
          </a:prstGeom>
          <a:solidFill>
            <a:srgbClr val="9A9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7DCD3-D572-7EBF-1B05-72DCB9120F1D}"/>
              </a:ext>
            </a:extLst>
          </p:cNvPr>
          <p:cNvSpPr txBox="1"/>
          <p:nvPr/>
        </p:nvSpPr>
        <p:spPr>
          <a:xfrm>
            <a:off x="5212077" y="1830939"/>
            <a:ext cx="6475098" cy="48628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AU" sz="2000" b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sheet 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prevent the mother and newborn coming into contact with the ground or an unhygienic surface.</a:t>
            </a:r>
          </a:p>
          <a:p>
            <a:pPr>
              <a:spcBef>
                <a:spcPts val="1200"/>
              </a:spcBef>
            </a:pP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AU" sz="2000" b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sterile blade 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cut the umbilical cord cleanly and reduce risk of newborn sepsis and tetanus.</a:t>
            </a:r>
          </a:p>
          <a:p>
            <a:pPr>
              <a:spcBef>
                <a:spcPts val="1200"/>
              </a:spcBef>
            </a:pPr>
            <a:r>
              <a:rPr lang="en-AU" sz="2000" b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Gloves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cover the birth attendant's hands and provide protection from infections such as HIV for carers and care recipients.</a:t>
            </a:r>
          </a:p>
          <a:p>
            <a:pPr>
              <a:spcBef>
                <a:spcPts val="1200"/>
              </a:spcBef>
            </a:pPr>
            <a:r>
              <a:rPr lang="en-AU" sz="2000" b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cord ties 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tie the umbilical cord.</a:t>
            </a:r>
          </a:p>
          <a:p>
            <a:pPr>
              <a:spcBef>
                <a:spcPts val="1200"/>
              </a:spcBef>
            </a:pPr>
            <a:r>
              <a:rPr lang="en-AU" sz="2000" b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Gauze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wipe clear the newborn baby’s eyes, and to clean the mother’s perineum prior to giving birth.</a:t>
            </a:r>
          </a:p>
          <a:p>
            <a:pPr>
              <a:spcBef>
                <a:spcPts val="1200"/>
              </a:spcBef>
            </a:pPr>
            <a:r>
              <a:rPr lang="en-AU" sz="2000" b="1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Soap</a:t>
            </a: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wash the birth attendant’s hands and the mother’s perineum.</a:t>
            </a:r>
            <a:endParaRPr lang="en-US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15D9E-32CF-9DB0-F278-5699C0899127}"/>
              </a:ext>
            </a:extLst>
          </p:cNvPr>
          <p:cNvSpPr txBox="1"/>
          <p:nvPr/>
        </p:nvSpPr>
        <p:spPr>
          <a:xfrm>
            <a:off x="393470" y="353832"/>
            <a:ext cx="852192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in a Birthing Kit?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D3E34-54FB-86F1-01C9-3EE0DEB8D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3927"/>
          <a:stretch/>
        </p:blipFill>
        <p:spPr>
          <a:xfrm>
            <a:off x="0" y="1477106"/>
            <a:ext cx="4591048" cy="538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91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08D7E6-A03F-34E0-B9BB-9DAFEC368683}"/>
              </a:ext>
            </a:extLst>
          </p:cNvPr>
          <p:cNvSpPr/>
          <p:nvPr/>
        </p:nvSpPr>
        <p:spPr>
          <a:xfrm>
            <a:off x="5829300" y="1477105"/>
            <a:ext cx="6379835" cy="5380895"/>
          </a:xfrm>
          <a:prstGeom prst="rect">
            <a:avLst/>
          </a:prstGeom>
          <a:solidFill>
            <a:srgbClr val="9A99B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B1D7EF-E021-8114-4063-373CF0A14D09}"/>
              </a:ext>
            </a:extLst>
          </p:cNvPr>
          <p:cNvSpPr/>
          <p:nvPr/>
        </p:nvSpPr>
        <p:spPr>
          <a:xfrm>
            <a:off x="-8568" y="0"/>
            <a:ext cx="12200567" cy="1477107"/>
          </a:xfrm>
          <a:prstGeom prst="rect">
            <a:avLst/>
          </a:prstGeom>
          <a:solidFill>
            <a:srgbClr val="9A9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7DCD3-D572-7EBF-1B05-72DCB9120F1D}"/>
              </a:ext>
            </a:extLst>
          </p:cNvPr>
          <p:cNvSpPr txBox="1"/>
          <p:nvPr/>
        </p:nvSpPr>
        <p:spPr>
          <a:xfrm>
            <a:off x="6283757" y="2197783"/>
            <a:ext cx="5470920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estimated that over 300,000 women (mostly in developing countries) die annually in childbirth - many from preventable infections. </a:t>
            </a:r>
          </a:p>
          <a:p>
            <a:pPr>
              <a:spcBef>
                <a:spcPts val="1200"/>
              </a:spcBef>
            </a:pP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Infection, such as sepsis, acquired during or directly after childbirth, is one of the leading causes of newborn and maternal death. </a:t>
            </a:r>
          </a:p>
          <a:p>
            <a:pPr>
              <a:spcBef>
                <a:spcPts val="1200"/>
              </a:spcBef>
            </a:pP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hygiene is critical in eliminating infection during and after childbirth. </a:t>
            </a:r>
          </a:p>
          <a:p>
            <a:pPr>
              <a:spcBef>
                <a:spcPts val="1200"/>
              </a:spcBef>
            </a:pP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providing a clean birthing kit, mothers giving birth at home or with limited medical support have the resources to reduce infection.</a:t>
            </a:r>
            <a:endParaRPr lang="en-US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15D9E-32CF-9DB0-F278-5699C0899127}"/>
              </a:ext>
            </a:extLst>
          </p:cNvPr>
          <p:cNvSpPr txBox="1"/>
          <p:nvPr/>
        </p:nvSpPr>
        <p:spPr>
          <a:xfrm>
            <a:off x="393470" y="353832"/>
            <a:ext cx="852192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Birthing Kits needed?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A43FC8-148B-57A0-84E9-C5A8B9CF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r="7465"/>
          <a:stretch/>
        </p:blipFill>
        <p:spPr>
          <a:xfrm>
            <a:off x="0" y="1477105"/>
            <a:ext cx="5829300" cy="5380896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949094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08D7E6-A03F-34E0-B9BB-9DAFEC368683}"/>
              </a:ext>
            </a:extLst>
          </p:cNvPr>
          <p:cNvSpPr/>
          <p:nvPr/>
        </p:nvSpPr>
        <p:spPr>
          <a:xfrm>
            <a:off x="-8568" y="4103654"/>
            <a:ext cx="6113135" cy="2754346"/>
          </a:xfrm>
          <a:prstGeom prst="rect">
            <a:avLst/>
          </a:prstGeom>
          <a:solidFill>
            <a:srgbClr val="9A99B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9C89E8-F9B3-87F6-6531-3E671C7EF87B}"/>
              </a:ext>
            </a:extLst>
          </p:cNvPr>
          <p:cNvSpPr/>
          <p:nvPr/>
        </p:nvSpPr>
        <p:spPr>
          <a:xfrm>
            <a:off x="6107431" y="4103653"/>
            <a:ext cx="6084568" cy="2754346"/>
          </a:xfrm>
          <a:prstGeom prst="rect">
            <a:avLst/>
          </a:prstGeom>
          <a:solidFill>
            <a:srgbClr val="9A99B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B1D7EF-E021-8114-4063-373CF0A14D09}"/>
              </a:ext>
            </a:extLst>
          </p:cNvPr>
          <p:cNvSpPr/>
          <p:nvPr/>
        </p:nvSpPr>
        <p:spPr>
          <a:xfrm>
            <a:off x="-8568" y="0"/>
            <a:ext cx="12200567" cy="1477107"/>
          </a:xfrm>
          <a:prstGeom prst="rect">
            <a:avLst/>
          </a:prstGeom>
          <a:solidFill>
            <a:srgbClr val="9A9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7DCD3-D572-7EBF-1B05-72DCB9120F1D}"/>
              </a:ext>
            </a:extLst>
          </p:cNvPr>
          <p:cNvSpPr txBox="1"/>
          <p:nvPr/>
        </p:nvSpPr>
        <p:spPr>
          <a:xfrm>
            <a:off x="798716" y="5396980"/>
            <a:ext cx="463720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volunteers who fundraise </a:t>
            </a:r>
            <a:b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assemble the kits at </a:t>
            </a:r>
            <a:b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Days in Australia.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15D9E-32CF-9DB0-F278-5699C0899127}"/>
              </a:ext>
            </a:extLst>
          </p:cNvPr>
          <p:cNvSpPr txBox="1"/>
          <p:nvPr/>
        </p:nvSpPr>
        <p:spPr>
          <a:xfrm>
            <a:off x="393470" y="353832"/>
            <a:ext cx="852192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are they made?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D3E34-54FB-86F1-01C9-3EE0DEB8DF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7" b="32575"/>
          <a:stretch/>
        </p:blipFill>
        <p:spPr>
          <a:xfrm>
            <a:off x="-8567" y="1477106"/>
            <a:ext cx="6113134" cy="26265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160FF3-8D92-39C4-6BDE-E850B448B189}"/>
              </a:ext>
            </a:extLst>
          </p:cNvPr>
          <p:cNvSpPr txBox="1"/>
          <p:nvPr/>
        </p:nvSpPr>
        <p:spPr>
          <a:xfrm>
            <a:off x="5715" y="4511329"/>
            <a:ext cx="608456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4BA6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Australian Volunteers</a:t>
            </a:r>
            <a:endParaRPr lang="en-US" sz="3600" b="1" dirty="0">
              <a:solidFill>
                <a:srgbClr val="4BA6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6CD6C0-A495-68BF-1F73-3D56A5196295}"/>
              </a:ext>
            </a:extLst>
          </p:cNvPr>
          <p:cNvSpPr txBox="1"/>
          <p:nvPr/>
        </p:nvSpPr>
        <p:spPr>
          <a:xfrm>
            <a:off x="6605832" y="5396979"/>
            <a:ext cx="511060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Field Partners who are funded by BKFA to manage the procurement and assembly of birthing kits in-country.</a:t>
            </a:r>
            <a:endParaRPr lang="en-US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070F11-55C5-4136-0F48-F6D1DB1D9A75}"/>
              </a:ext>
            </a:extLst>
          </p:cNvPr>
          <p:cNvSpPr txBox="1"/>
          <p:nvPr/>
        </p:nvSpPr>
        <p:spPr>
          <a:xfrm>
            <a:off x="6118850" y="4511327"/>
            <a:ext cx="608456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4BA6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In-Country</a:t>
            </a:r>
            <a:endParaRPr lang="en-US" sz="3600" b="1" dirty="0">
              <a:solidFill>
                <a:srgbClr val="4BA6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group of women wearing blue gloves and blue hats&#10;&#10;Description automatically generated">
            <a:extLst>
              <a:ext uri="{FF2B5EF4-FFF2-40B4-BE49-F238E27FC236}">
                <a16:creationId xmlns:a16="http://schemas.microsoft.com/office/drawing/2014/main" id="{3027CCCB-89D9-B27F-6E20-D10F4B6845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t="21725" r="5770" b="21827"/>
          <a:stretch/>
        </p:blipFill>
        <p:spPr>
          <a:xfrm>
            <a:off x="6090283" y="1477105"/>
            <a:ext cx="6101716" cy="262176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651600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08D7E6-A03F-34E0-B9BB-9DAFEC368683}"/>
              </a:ext>
            </a:extLst>
          </p:cNvPr>
          <p:cNvSpPr/>
          <p:nvPr/>
        </p:nvSpPr>
        <p:spPr>
          <a:xfrm>
            <a:off x="0" y="1477105"/>
            <a:ext cx="7886700" cy="5380895"/>
          </a:xfrm>
          <a:prstGeom prst="rect">
            <a:avLst/>
          </a:prstGeom>
          <a:solidFill>
            <a:srgbClr val="9A99B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B1D7EF-E021-8114-4063-373CF0A14D09}"/>
              </a:ext>
            </a:extLst>
          </p:cNvPr>
          <p:cNvSpPr/>
          <p:nvPr/>
        </p:nvSpPr>
        <p:spPr>
          <a:xfrm>
            <a:off x="-8568" y="0"/>
            <a:ext cx="12200567" cy="1477107"/>
          </a:xfrm>
          <a:prstGeom prst="rect">
            <a:avLst/>
          </a:prstGeom>
          <a:solidFill>
            <a:srgbClr val="9A9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7DCD3-D572-7EBF-1B05-72DCB9120F1D}"/>
              </a:ext>
            </a:extLst>
          </p:cNvPr>
          <p:cNvSpPr txBox="1"/>
          <p:nvPr/>
        </p:nvSpPr>
        <p:spPr>
          <a:xfrm>
            <a:off x="641566" y="2428616"/>
            <a:ext cx="6603568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BKFA currently works with over 31 organisations in 11 countries in Africa, the Pacific and the Caribbean.</a:t>
            </a:r>
          </a:p>
          <a:p>
            <a:pPr>
              <a:spcBef>
                <a:spcPts val="1200"/>
              </a:spcBef>
            </a:pP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BKFA sends birthing kits free of charge to organisations who have been approved as a BKFA Field Partner.</a:t>
            </a:r>
          </a:p>
          <a:p>
            <a:pPr>
              <a:spcBef>
                <a:spcPts val="1200"/>
              </a:spcBef>
            </a:pPr>
            <a:r>
              <a:rPr lang="en-AU" sz="2000" dirty="0">
                <a:solidFill>
                  <a:srgbClr val="565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Birthing Kits have most impact in settings where no other resources are available and where a larger percentage of mortalities are attributed to unclean deliveries. BKFA therefore targets regions of developing countries with a high incidence of unclean birth practices.</a:t>
            </a:r>
            <a:endParaRPr lang="en-US" sz="2000" dirty="0">
              <a:solidFill>
                <a:srgbClr val="565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15D9E-32CF-9DB0-F278-5699C0899127}"/>
              </a:ext>
            </a:extLst>
          </p:cNvPr>
          <p:cNvSpPr txBox="1"/>
          <p:nvPr/>
        </p:nvSpPr>
        <p:spPr>
          <a:xfrm>
            <a:off x="393470" y="353832"/>
            <a:ext cx="852192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receives them?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A43FC8-148B-57A0-84E9-C5A8B9CF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8" b="359"/>
          <a:stretch/>
        </p:blipFill>
        <p:spPr>
          <a:xfrm>
            <a:off x="7895268" y="1477105"/>
            <a:ext cx="4313866" cy="5380896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4250439835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ccentBoxVTI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AccentBox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F4FE582F-5DDE-4E50-A331-B77FB79D7361}" vid="{42624B42-66F4-4B9A-A3DB-EB561F162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4593</TotalTime>
  <Words>698</Words>
  <Application>Microsoft Macintosh PowerPoint</Application>
  <PresentationFormat>Widescreen</PresentationFormat>
  <Paragraphs>74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Avenir Next LT Pro</vt:lpstr>
      <vt:lpstr>Calibri</vt:lpstr>
      <vt:lpstr>AccentBoxVTI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SAMSUNG</dc:creator>
  <cp:lastModifiedBy>Kate Dyer</cp:lastModifiedBy>
  <cp:revision>223</cp:revision>
  <dcterms:created xsi:type="dcterms:W3CDTF">2022-10-24T06:17:37Z</dcterms:created>
  <dcterms:modified xsi:type="dcterms:W3CDTF">2024-08-12T00:52:26Z</dcterms:modified>
</cp:coreProperties>
</file>